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Lst>
  <p:sldSz cy="5143500" cx="9144000"/>
  <p:notesSz cx="6858000" cy="9144000"/>
  <p:embeddedFontLst>
    <p:embeddedFont>
      <p:font typeface="Nunito SemiBold"/>
      <p:regular r:id="rId59"/>
      <p:bold r:id="rId60"/>
      <p:italic r:id="rId61"/>
      <p:boldItalic r:id="rId62"/>
    </p:embeddedFont>
    <p:embeddedFont>
      <p:font typeface="Nunito"/>
      <p:regular r:id="rId63"/>
      <p:bold r:id="rId64"/>
      <p:italic r:id="rId65"/>
      <p:boldItalic r:id="rId66"/>
    </p:embeddedFont>
    <p:embeddedFont>
      <p:font typeface="Nunito ExtraBold"/>
      <p:bold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69" roundtripDataSignature="AMtx7mjiXTdEuYJQgym0xbdepBw6v3caV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4C99359-B1EE-4402-8B72-46FD0FC77D10}">
  <a:tblStyle styleId="{D4C99359-B1EE-4402-8B72-46FD0FC77D10}" styleName="Table_0">
    <a:wholeTbl>
      <a:tcTxStyle b="off" i="off">
        <a:font>
          <a:latin typeface="Arial"/>
          <a:ea typeface="Arial"/>
          <a:cs typeface="Arial"/>
        </a:font>
        <a:srgbClr val="000000"/>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12700">
              <a:solidFill>
                <a:srgbClr val="5B9BD5"/>
              </a:solidFill>
              <a:prstDash val="solid"/>
              <a:round/>
              <a:headEnd len="sm" w="sm" type="none"/>
              <a:tailEnd len="sm" w="sm" type="none"/>
            </a:ln>
          </a:top>
          <a:bottom>
            <a:ln cap="flat" cmpd="sng" w="12700">
              <a:solidFill>
                <a:srgbClr val="5B9BD5"/>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tcStyle>
        <a:fill>
          <a:solidFill>
            <a:srgbClr val="5B9BD5">
              <a:alpha val="20000"/>
            </a:srgbClr>
          </a:solidFill>
        </a:fill>
      </a:tcStyle>
    </a:band1H>
    <a:band2H>
      <a:tcTxStyle b="off" i="off"/>
    </a:band2H>
    <a:band1V>
      <a:tcTxStyle b="off" i="off"/>
      <a:tcStyle>
        <a:fill>
          <a:solidFill>
            <a:srgbClr val="5B9BD5">
              <a:alpha val="20000"/>
            </a:srgbClr>
          </a:solidFill>
        </a:fill>
      </a:tcStyle>
    </a:band1V>
    <a:band2V>
      <a:tcTxStyle b="off" i="off"/>
    </a:band2V>
    <a:lastCol>
      <a:tcTxStyle b="on" i="off"/>
    </a:lastCol>
    <a:firstCol>
      <a:tcTxStyle b="on" i="off"/>
    </a:firstCol>
    <a:lastRow>
      <a:tcTxStyle b="on" i="off"/>
      <a:tcStyle>
        <a:tcBdr>
          <a:top>
            <a:ln cap="flat" cmpd="sng" w="12700">
              <a:solidFill>
                <a:srgbClr val="5B9BD5"/>
              </a:solidFill>
              <a:prstDash val="solid"/>
              <a:round/>
              <a:headEnd len="sm" w="sm" type="none"/>
              <a:tailEnd len="sm" w="sm" type="none"/>
            </a:ln>
          </a:top>
        </a:tcBdr>
        <a:fill>
          <a:solidFill>
            <a:srgbClr val="FFFFFF">
              <a:alpha val="0"/>
            </a:srgbClr>
          </a:solidFill>
        </a:fill>
      </a:tcStyle>
    </a:lastRow>
    <a:seCell>
      <a:tcTxStyle b="off" i="off"/>
    </a:seCell>
    <a:swCell>
      <a:tcTxStyle b="off" i="off"/>
    </a:swCell>
    <a:firstRow>
      <a:tcTxStyle b="on" i="off"/>
      <a:tcStyle>
        <a:tcBdr>
          <a:bottom>
            <a:ln cap="flat" cmpd="sng" w="12700">
              <a:solidFill>
                <a:srgbClr val="5B9BD5"/>
              </a:solidFill>
              <a:prstDash val="solid"/>
              <a:round/>
              <a:headEnd len="sm" w="sm" type="none"/>
              <a:tailEnd len="sm" w="sm" type="none"/>
            </a:ln>
          </a:bottom>
        </a:tcBdr>
        <a:fill>
          <a:solidFill>
            <a:srgbClr val="FFFFFF">
              <a:alpha val="0"/>
            </a:srgbClr>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NunitoSemiBold-boldItalic.fntdata"/><Relationship Id="rId61" Type="http://schemas.openxmlformats.org/officeDocument/2006/relationships/font" Target="fonts/NunitoSemiBold-italic.fntdata"/><Relationship Id="rId20" Type="http://schemas.openxmlformats.org/officeDocument/2006/relationships/slide" Target="slides/slide13.xml"/><Relationship Id="rId64" Type="http://schemas.openxmlformats.org/officeDocument/2006/relationships/font" Target="fonts/Nunito-bold.fntdata"/><Relationship Id="rId63" Type="http://schemas.openxmlformats.org/officeDocument/2006/relationships/font" Target="fonts/Nunito-regular.fntdata"/><Relationship Id="rId22" Type="http://schemas.openxmlformats.org/officeDocument/2006/relationships/slide" Target="slides/slide15.xml"/><Relationship Id="rId66" Type="http://schemas.openxmlformats.org/officeDocument/2006/relationships/font" Target="fonts/Nunito-boldItalic.fntdata"/><Relationship Id="rId21" Type="http://schemas.openxmlformats.org/officeDocument/2006/relationships/slide" Target="slides/slide14.xml"/><Relationship Id="rId65" Type="http://schemas.openxmlformats.org/officeDocument/2006/relationships/font" Target="fonts/Nunito-italic.fntdata"/><Relationship Id="rId24" Type="http://schemas.openxmlformats.org/officeDocument/2006/relationships/slide" Target="slides/slide17.xml"/><Relationship Id="rId68" Type="http://schemas.openxmlformats.org/officeDocument/2006/relationships/font" Target="fonts/NunitoExtraBold-boldItalic.fntdata"/><Relationship Id="rId23" Type="http://schemas.openxmlformats.org/officeDocument/2006/relationships/slide" Target="slides/slide16.xml"/><Relationship Id="rId67" Type="http://schemas.openxmlformats.org/officeDocument/2006/relationships/font" Target="fonts/NunitoExtraBold-bold.fntdata"/><Relationship Id="rId60" Type="http://schemas.openxmlformats.org/officeDocument/2006/relationships/font" Target="fonts/NunitoSemiBold-bold.fntdata"/><Relationship Id="rId26" Type="http://schemas.openxmlformats.org/officeDocument/2006/relationships/slide" Target="slides/slide19.xml"/><Relationship Id="rId25" Type="http://schemas.openxmlformats.org/officeDocument/2006/relationships/slide" Target="slides/slide18.xml"/><Relationship Id="rId69" Type="http://customschemas.google.com/relationships/presentationmetadata" Target="meta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font" Target="fonts/NunitoSemiBold-regular.fntdata"/><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87f990ab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g387f990aba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87f990aba1_0_1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387f990aba1_0_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87f990aba1_0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g387f990aba1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87f990aba1_0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g387f990aba1_0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87f990aba1_0_1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g387f990aba1_0_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87f990aba1_0_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g387f990aba1_0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87f990aba1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87f990aba1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89172f4e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89172f4e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89172f4e0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89172f4e0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89172f4e0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89172f4e0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89172f4e0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89172f4e0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89172f4e0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89172f4e0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89172f4e0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89172f4e0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89172f4e0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89172f4e0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89172f4e0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89172f4e0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89172f4e0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89172f4e0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89172f4e0c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89172f4e0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89172f4e0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89172f4e0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89172f4e0c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89172f4e0c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87f990aba1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g387f990aba1_0_2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89172f4e0c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89172f4e0c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89172f4e0c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89172f4e0c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89172f4e0c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89172f4e0c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89172f4e0c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89172f4e0c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89172f4e0c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89172f4e0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89172f4e0c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89172f4e0c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89172f4e0c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389172f4e0c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89172f4e0c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89172f4e0c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89172f4e0c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89172f4e0c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89172f4e0c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389172f4e0c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87f990aba1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g387f990aba1_0_2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89172f4e0c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389172f4e0c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89172f4e0c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389172f4e0c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89172f4e0c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89172f4e0c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89172f4e0c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89172f4e0c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389172f4e0c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389172f4e0c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89172f4e0c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389172f4e0c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89172f4e0c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389172f4e0c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89172f4e0c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389172f4e0c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89172f4e0c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389172f4e0c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89172f4e0c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389172f4e0c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89172f4e0c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g389172f4e0c_0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1" name="Google Shape;41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2" name="Google Shape;412;p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
        <p:nvSpPr>
          <p:cNvPr id="413" name="Google Shape;413;p10:notes"/>
          <p:cNvSpPr txBox="1"/>
          <p:nvPr>
            <p:ph idx="11" type="ftr"/>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Proprietary content. ©Great Learning. All Rights Reserved. Unauthorized use or distribution prohibited</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87f990aba1_0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g387f990aba1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87f990aba1_0_2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g387f990aba1_0_2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4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12"/>
          <p:cNvSpPr txBox="1"/>
          <p:nvPr>
            <p:ph type="ctrTitle"/>
          </p:nvPr>
        </p:nvSpPr>
        <p:spPr>
          <a:xfrm>
            <a:off x="2210208" y="744575"/>
            <a:ext cx="6622200" cy="205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1pPr>
            <a:lvl2pPr lvl="1"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2pPr>
            <a:lvl3pPr lvl="2"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3pPr>
            <a:lvl4pPr lvl="3"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4pPr>
            <a:lvl5pPr lvl="4"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5pPr>
            <a:lvl6pPr lvl="5"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6pPr>
            <a:lvl7pPr lvl="6"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7pPr>
            <a:lvl8pPr lvl="7"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8pPr>
            <a:lvl9pPr lvl="8"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9pPr>
          </a:lstStyle>
          <a:p/>
        </p:txBody>
      </p:sp>
      <p:sp>
        <p:nvSpPr>
          <p:cNvPr id="16" name="Google Shape;16;p12"/>
          <p:cNvSpPr txBox="1"/>
          <p:nvPr>
            <p:ph idx="1" type="subTitle"/>
          </p:nvPr>
        </p:nvSpPr>
        <p:spPr>
          <a:xfrm>
            <a:off x="2210202" y="2834125"/>
            <a:ext cx="6622200" cy="79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1pPr>
            <a:lvl2pPr lvl="1"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2pPr>
            <a:lvl3pPr lvl="2"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3pPr>
            <a:lvl4pPr lvl="3"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4pPr>
            <a:lvl5pPr lvl="4"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5pPr>
            <a:lvl6pPr lvl="5"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6pPr>
            <a:lvl7pPr lvl="6"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7pPr>
            <a:lvl8pPr lvl="7"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8pPr>
            <a:lvl9pPr lvl="8"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47" name="Shape 47"/>
        <p:cNvGrpSpPr/>
        <p:nvPr/>
      </p:nvGrpSpPr>
      <p:grpSpPr>
        <a:xfrm>
          <a:off x="0" y="0"/>
          <a:ext cx="0" cy="0"/>
          <a:chOff x="0" y="0"/>
          <a:chExt cx="0" cy="0"/>
        </a:xfrm>
      </p:grpSpPr>
      <p:sp>
        <p:nvSpPr>
          <p:cNvPr id="48" name="Google Shape;48;p23"/>
          <p:cNvSpPr/>
          <p:nvPr/>
        </p:nvSpPr>
        <p:spPr>
          <a:xfrm>
            <a:off x="1" y="-335"/>
            <a:ext cx="9144600" cy="5143800"/>
          </a:xfrm>
          <a:prstGeom prst="rect">
            <a:avLst/>
          </a:prstGeom>
          <a:solidFill>
            <a:srgbClr val="0E39A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A close up of a logo&#10;&#10;Description automatically generated" id="49" name="Google Shape;49;p23"/>
          <p:cNvPicPr preferRelativeResize="0"/>
          <p:nvPr/>
        </p:nvPicPr>
        <p:blipFill rotWithShape="1">
          <a:blip r:embed="rId2">
            <a:alphaModFix/>
          </a:blip>
          <a:srcRect b="19149" l="42816" r="37294" t="18358"/>
          <a:stretch/>
        </p:blipFill>
        <p:spPr>
          <a:xfrm>
            <a:off x="6052536" y="514443"/>
            <a:ext cx="2095112" cy="3703320"/>
          </a:xfrm>
          <a:prstGeom prst="rect">
            <a:avLst/>
          </a:prstGeom>
          <a:noFill/>
          <a:ln>
            <a:noFill/>
          </a:ln>
        </p:spPr>
      </p:pic>
      <p:sp>
        <p:nvSpPr>
          <p:cNvPr id="50" name="Google Shape;50;p23"/>
          <p:cNvSpPr txBox="1"/>
          <p:nvPr>
            <p:ph type="title"/>
          </p:nvPr>
        </p:nvSpPr>
        <p:spPr>
          <a:xfrm>
            <a:off x="70129" y="6703219"/>
            <a:ext cx="15008700" cy="697800"/>
          </a:xfrm>
          <a:prstGeom prst="rect">
            <a:avLst/>
          </a:prstGeom>
          <a:noFill/>
          <a:ln>
            <a:noFill/>
          </a:ln>
        </p:spPr>
        <p:txBody>
          <a:bodyPr anchorCtr="0" anchor="t" bIns="0" lIns="0" spcFirstLastPara="1" rIns="0" wrap="square" tIns="12850">
            <a:noAutofit/>
          </a:bodyPr>
          <a:lstStyle>
            <a:lvl1pPr lvl="0" marR="0" algn="l">
              <a:lnSpc>
                <a:spcPct val="100000"/>
              </a:lnSpc>
              <a:spcBef>
                <a:spcPts val="0"/>
              </a:spcBef>
              <a:spcAft>
                <a:spcPts val="0"/>
              </a:spcAft>
              <a:buSzPts val="2200"/>
              <a:buNone/>
              <a:defRPr b="0" i="0" sz="24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SzPts val="2500"/>
              <a:buNone/>
              <a:defRPr b="0" i="0" sz="11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SzPts val="2500"/>
              <a:buNone/>
              <a:defRPr b="0" i="0" sz="11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SzPts val="2500"/>
              <a:buNone/>
              <a:defRPr b="0" i="0" sz="11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SzPts val="2500"/>
              <a:buNone/>
              <a:defRPr b="0" i="0" sz="11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SzPts val="2500"/>
              <a:buNone/>
              <a:defRPr b="0" i="0" sz="11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SzPts val="2500"/>
              <a:buNone/>
              <a:defRPr b="0" i="0" sz="11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SzPts val="2500"/>
              <a:buNone/>
              <a:defRPr b="0" i="0" sz="11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SzPts val="2500"/>
              <a:buNone/>
              <a:defRPr b="0" i="0" sz="1100" u="none" cap="none" strike="noStrike">
                <a:solidFill>
                  <a:srgbClr val="000000"/>
                </a:solidFill>
                <a:latin typeface="Arial"/>
                <a:ea typeface="Arial"/>
                <a:cs typeface="Arial"/>
                <a:sym typeface="Arial"/>
              </a:defRPr>
            </a:lvl9pPr>
          </a:lstStyle>
          <a:p/>
        </p:txBody>
      </p:sp>
      <p:sp>
        <p:nvSpPr>
          <p:cNvPr id="51" name="Google Shape;51;p23"/>
          <p:cNvSpPr txBox="1"/>
          <p:nvPr/>
        </p:nvSpPr>
        <p:spPr>
          <a:xfrm>
            <a:off x="334565" y="1676232"/>
            <a:ext cx="4372800" cy="17907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4500"/>
              <a:buFont typeface="Calibri"/>
              <a:buNone/>
            </a:pPr>
            <a:r>
              <a:rPr b="0" i="0" lang="en" sz="3300" u="none" cap="none" strike="noStrike">
                <a:solidFill>
                  <a:schemeClr val="lt1"/>
                </a:solidFill>
                <a:latin typeface="Nunito ExtraBold"/>
                <a:ea typeface="Nunito ExtraBold"/>
                <a:cs typeface="Nunito ExtraBold"/>
                <a:sym typeface="Nunito ExtraBold"/>
              </a:rPr>
              <a:t>Happy Learning !</a:t>
            </a:r>
            <a:endParaRPr b="0" i="0" sz="3300" u="none" cap="none" strike="noStrike">
              <a:solidFill>
                <a:schemeClr val="lt1"/>
              </a:solidFill>
              <a:latin typeface="Nunito ExtraBold"/>
              <a:ea typeface="Nunito ExtraBold"/>
              <a:cs typeface="Nunito ExtraBold"/>
              <a:sym typeface="Nunito ExtraBold"/>
            </a:endParaRPr>
          </a:p>
        </p:txBody>
      </p:sp>
      <p:pic>
        <p:nvPicPr>
          <p:cNvPr id="52" name="Google Shape;52;p23"/>
          <p:cNvPicPr preferRelativeResize="0"/>
          <p:nvPr/>
        </p:nvPicPr>
        <p:blipFill rotWithShape="1">
          <a:blip r:embed="rId3">
            <a:alphaModFix/>
          </a:blip>
          <a:srcRect b="0" l="0" r="0" t="0"/>
          <a:stretch/>
        </p:blipFill>
        <p:spPr>
          <a:xfrm>
            <a:off x="295874" y="683275"/>
            <a:ext cx="3757725" cy="8258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62" name="Shape 62"/>
        <p:cNvGrpSpPr/>
        <p:nvPr/>
      </p:nvGrpSpPr>
      <p:grpSpPr>
        <a:xfrm>
          <a:off x="0" y="0"/>
          <a:ext cx="0" cy="0"/>
          <a:chOff x="0" y="0"/>
          <a:chExt cx="0" cy="0"/>
        </a:xfrm>
      </p:grpSpPr>
      <p:sp>
        <p:nvSpPr>
          <p:cNvPr id="63" name="Google Shape;63;p15"/>
          <p:cNvSpPr/>
          <p:nvPr/>
        </p:nvSpPr>
        <p:spPr>
          <a:xfrm>
            <a:off x="1" y="-335"/>
            <a:ext cx="9144600" cy="5143800"/>
          </a:xfrm>
          <a:prstGeom prst="rect">
            <a:avLst/>
          </a:prstGeom>
          <a:solidFill>
            <a:srgbClr val="0E39A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A close up of a logo&#10;&#10;Description automatically generated" id="64" name="Google Shape;64;p15"/>
          <p:cNvPicPr preferRelativeResize="0"/>
          <p:nvPr/>
        </p:nvPicPr>
        <p:blipFill rotWithShape="1">
          <a:blip r:embed="rId2">
            <a:alphaModFix/>
          </a:blip>
          <a:srcRect b="19149" l="42816" r="37294" t="18358"/>
          <a:stretch/>
        </p:blipFill>
        <p:spPr>
          <a:xfrm>
            <a:off x="6052536" y="514443"/>
            <a:ext cx="2095112" cy="3703320"/>
          </a:xfrm>
          <a:prstGeom prst="rect">
            <a:avLst/>
          </a:prstGeom>
          <a:noFill/>
          <a:ln>
            <a:noFill/>
          </a:ln>
        </p:spPr>
      </p:pic>
      <p:sp>
        <p:nvSpPr>
          <p:cNvPr id="65" name="Google Shape;65;p15"/>
          <p:cNvSpPr txBox="1"/>
          <p:nvPr>
            <p:ph type="title"/>
          </p:nvPr>
        </p:nvSpPr>
        <p:spPr>
          <a:xfrm>
            <a:off x="70129" y="6703219"/>
            <a:ext cx="15008700" cy="697800"/>
          </a:xfrm>
          <a:prstGeom prst="rect">
            <a:avLst/>
          </a:prstGeom>
          <a:noFill/>
          <a:ln>
            <a:noFill/>
          </a:ln>
        </p:spPr>
        <p:txBody>
          <a:bodyPr anchorCtr="0" anchor="t" bIns="0" lIns="0" spcFirstLastPara="1" rIns="0" wrap="square" tIns="12850">
            <a:noAutofit/>
          </a:bodyPr>
          <a:lstStyle>
            <a:lvl1pPr lvl="0" marR="0" algn="l">
              <a:lnSpc>
                <a:spcPct val="100000"/>
              </a:lnSpc>
              <a:spcBef>
                <a:spcPts val="0"/>
              </a:spcBef>
              <a:spcAft>
                <a:spcPts val="0"/>
              </a:spcAft>
              <a:buSzPts val="2200"/>
              <a:buNone/>
              <a:defRPr b="0" i="0" sz="24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SzPts val="2500"/>
              <a:buNone/>
              <a:defRPr b="0" i="0" sz="11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SzPts val="2500"/>
              <a:buNone/>
              <a:defRPr b="0" i="0" sz="11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SzPts val="2500"/>
              <a:buNone/>
              <a:defRPr b="0" i="0" sz="11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SzPts val="2500"/>
              <a:buNone/>
              <a:defRPr b="0" i="0" sz="11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SzPts val="2500"/>
              <a:buNone/>
              <a:defRPr b="0" i="0" sz="11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SzPts val="2500"/>
              <a:buNone/>
              <a:defRPr b="0" i="0" sz="11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SzPts val="2500"/>
              <a:buNone/>
              <a:defRPr b="0" i="0" sz="11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SzPts val="2500"/>
              <a:buNone/>
              <a:defRPr b="0" i="0" sz="1100" u="none" cap="none" strike="noStrike">
                <a:solidFill>
                  <a:srgbClr val="000000"/>
                </a:solidFill>
                <a:latin typeface="Arial"/>
                <a:ea typeface="Arial"/>
                <a:cs typeface="Arial"/>
                <a:sym typeface="Arial"/>
              </a:defRPr>
            </a:lvl9pPr>
          </a:lstStyle>
          <a:p/>
        </p:txBody>
      </p:sp>
      <p:sp>
        <p:nvSpPr>
          <p:cNvPr id="66" name="Google Shape;66;p15"/>
          <p:cNvSpPr txBox="1"/>
          <p:nvPr/>
        </p:nvSpPr>
        <p:spPr>
          <a:xfrm>
            <a:off x="334565" y="1676232"/>
            <a:ext cx="4372800" cy="17907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4500"/>
              <a:buFont typeface="Calibri"/>
              <a:buNone/>
            </a:pPr>
            <a:r>
              <a:rPr b="0" i="0" lang="en" sz="3300" u="none" cap="none" strike="noStrike">
                <a:solidFill>
                  <a:schemeClr val="lt1"/>
                </a:solidFill>
                <a:latin typeface="Nunito ExtraBold"/>
                <a:ea typeface="Nunito ExtraBold"/>
                <a:cs typeface="Nunito ExtraBold"/>
                <a:sym typeface="Nunito ExtraBold"/>
              </a:rPr>
              <a:t>Happy Learning !</a:t>
            </a:r>
            <a:endParaRPr b="0" i="0" sz="3300" u="none" cap="none" strike="noStrike">
              <a:solidFill>
                <a:schemeClr val="lt1"/>
              </a:solidFill>
              <a:latin typeface="Nunito ExtraBold"/>
              <a:ea typeface="Nunito ExtraBold"/>
              <a:cs typeface="Nunito ExtraBold"/>
              <a:sym typeface="Nunito ExtraBold"/>
            </a:endParaRPr>
          </a:p>
        </p:txBody>
      </p:sp>
      <p:pic>
        <p:nvPicPr>
          <p:cNvPr id="67" name="Google Shape;67;p15"/>
          <p:cNvPicPr preferRelativeResize="0"/>
          <p:nvPr/>
        </p:nvPicPr>
        <p:blipFill rotWithShape="1">
          <a:blip r:embed="rId3">
            <a:alphaModFix/>
          </a:blip>
          <a:srcRect b="0" l="0" r="0" t="0"/>
          <a:stretch/>
        </p:blipFill>
        <p:spPr>
          <a:xfrm>
            <a:off x="421875" y="769949"/>
            <a:ext cx="3071452" cy="12612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8" name="Shape 68"/>
        <p:cNvGrpSpPr/>
        <p:nvPr/>
      </p:nvGrpSpPr>
      <p:grpSpPr>
        <a:xfrm>
          <a:off x="0" y="0"/>
          <a:ext cx="0" cy="0"/>
          <a:chOff x="0" y="0"/>
          <a:chExt cx="0" cy="0"/>
        </a:xfrm>
      </p:grpSpPr>
      <p:sp>
        <p:nvSpPr>
          <p:cNvPr id="69" name="Google Shape;69;p24"/>
          <p:cNvSpPr txBox="1"/>
          <p:nvPr>
            <p:ph type="ctrTitle"/>
          </p:nvPr>
        </p:nvSpPr>
        <p:spPr>
          <a:xfrm>
            <a:off x="2210208" y="744575"/>
            <a:ext cx="6622200" cy="205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1pPr>
            <a:lvl2pPr lvl="1"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2pPr>
            <a:lvl3pPr lvl="2"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3pPr>
            <a:lvl4pPr lvl="3"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4pPr>
            <a:lvl5pPr lvl="4"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5pPr>
            <a:lvl6pPr lvl="5"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6pPr>
            <a:lvl7pPr lvl="6"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7pPr>
            <a:lvl8pPr lvl="7"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8pPr>
            <a:lvl9pPr lvl="8"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9pPr>
          </a:lstStyle>
          <a:p/>
        </p:txBody>
      </p:sp>
      <p:sp>
        <p:nvSpPr>
          <p:cNvPr id="70" name="Google Shape;70;p24"/>
          <p:cNvSpPr txBox="1"/>
          <p:nvPr>
            <p:ph idx="1" type="subTitle"/>
          </p:nvPr>
        </p:nvSpPr>
        <p:spPr>
          <a:xfrm>
            <a:off x="2210202" y="2834125"/>
            <a:ext cx="6622200" cy="79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1pPr>
            <a:lvl2pPr lvl="1"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2pPr>
            <a:lvl3pPr lvl="2"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3pPr>
            <a:lvl4pPr lvl="3"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4pPr>
            <a:lvl5pPr lvl="4"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5pPr>
            <a:lvl6pPr lvl="5"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6pPr>
            <a:lvl7pPr lvl="6"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7pPr>
            <a:lvl8pPr lvl="7"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8pPr>
            <a:lvl9pPr lvl="8"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1" name="Shape 71"/>
        <p:cNvGrpSpPr/>
        <p:nvPr/>
      </p:nvGrpSpPr>
      <p:grpSpPr>
        <a:xfrm>
          <a:off x="0" y="0"/>
          <a:ext cx="0" cy="0"/>
          <a:chOff x="0" y="0"/>
          <a:chExt cx="0" cy="0"/>
        </a:xfrm>
      </p:grpSpPr>
      <p:sp>
        <p:nvSpPr>
          <p:cNvPr id="72" name="Google Shape;72;p2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E39A9"/>
              </a:buClr>
              <a:buSzPts val="3600"/>
              <a:buNone/>
              <a:defRPr sz="3600">
                <a:solidFill>
                  <a:srgbClr val="0E39A9"/>
                </a:solidFill>
              </a:defRPr>
            </a:lvl1pPr>
            <a:lvl2pPr lvl="1" algn="l">
              <a:lnSpc>
                <a:spcPct val="100000"/>
              </a:lnSpc>
              <a:spcBef>
                <a:spcPts val="0"/>
              </a:spcBef>
              <a:spcAft>
                <a:spcPts val="0"/>
              </a:spcAft>
              <a:buClr>
                <a:srgbClr val="0E39A9"/>
              </a:buClr>
              <a:buSzPts val="3600"/>
              <a:buNone/>
              <a:defRPr sz="3600">
                <a:solidFill>
                  <a:srgbClr val="0E39A9"/>
                </a:solidFill>
              </a:defRPr>
            </a:lvl2pPr>
            <a:lvl3pPr lvl="2" algn="l">
              <a:lnSpc>
                <a:spcPct val="100000"/>
              </a:lnSpc>
              <a:spcBef>
                <a:spcPts val="0"/>
              </a:spcBef>
              <a:spcAft>
                <a:spcPts val="0"/>
              </a:spcAft>
              <a:buClr>
                <a:srgbClr val="0E39A9"/>
              </a:buClr>
              <a:buSzPts val="3600"/>
              <a:buNone/>
              <a:defRPr sz="3600">
                <a:solidFill>
                  <a:srgbClr val="0E39A9"/>
                </a:solidFill>
              </a:defRPr>
            </a:lvl3pPr>
            <a:lvl4pPr lvl="3" algn="l">
              <a:lnSpc>
                <a:spcPct val="100000"/>
              </a:lnSpc>
              <a:spcBef>
                <a:spcPts val="0"/>
              </a:spcBef>
              <a:spcAft>
                <a:spcPts val="0"/>
              </a:spcAft>
              <a:buClr>
                <a:srgbClr val="0E39A9"/>
              </a:buClr>
              <a:buSzPts val="3600"/>
              <a:buNone/>
              <a:defRPr sz="3600">
                <a:solidFill>
                  <a:srgbClr val="0E39A9"/>
                </a:solidFill>
              </a:defRPr>
            </a:lvl4pPr>
            <a:lvl5pPr lvl="4" algn="l">
              <a:lnSpc>
                <a:spcPct val="100000"/>
              </a:lnSpc>
              <a:spcBef>
                <a:spcPts val="0"/>
              </a:spcBef>
              <a:spcAft>
                <a:spcPts val="0"/>
              </a:spcAft>
              <a:buClr>
                <a:srgbClr val="0E39A9"/>
              </a:buClr>
              <a:buSzPts val="3600"/>
              <a:buNone/>
              <a:defRPr sz="3600">
                <a:solidFill>
                  <a:srgbClr val="0E39A9"/>
                </a:solidFill>
              </a:defRPr>
            </a:lvl5pPr>
            <a:lvl6pPr lvl="5" algn="l">
              <a:lnSpc>
                <a:spcPct val="100000"/>
              </a:lnSpc>
              <a:spcBef>
                <a:spcPts val="0"/>
              </a:spcBef>
              <a:spcAft>
                <a:spcPts val="0"/>
              </a:spcAft>
              <a:buClr>
                <a:srgbClr val="0E39A9"/>
              </a:buClr>
              <a:buSzPts val="3600"/>
              <a:buNone/>
              <a:defRPr sz="3600">
                <a:solidFill>
                  <a:srgbClr val="0E39A9"/>
                </a:solidFill>
              </a:defRPr>
            </a:lvl6pPr>
            <a:lvl7pPr lvl="6" algn="l">
              <a:lnSpc>
                <a:spcPct val="100000"/>
              </a:lnSpc>
              <a:spcBef>
                <a:spcPts val="0"/>
              </a:spcBef>
              <a:spcAft>
                <a:spcPts val="0"/>
              </a:spcAft>
              <a:buClr>
                <a:srgbClr val="0E39A9"/>
              </a:buClr>
              <a:buSzPts val="3600"/>
              <a:buNone/>
              <a:defRPr sz="3600">
                <a:solidFill>
                  <a:srgbClr val="0E39A9"/>
                </a:solidFill>
              </a:defRPr>
            </a:lvl7pPr>
            <a:lvl8pPr lvl="7" algn="l">
              <a:lnSpc>
                <a:spcPct val="100000"/>
              </a:lnSpc>
              <a:spcBef>
                <a:spcPts val="0"/>
              </a:spcBef>
              <a:spcAft>
                <a:spcPts val="0"/>
              </a:spcAft>
              <a:buClr>
                <a:srgbClr val="0E39A9"/>
              </a:buClr>
              <a:buSzPts val="3600"/>
              <a:buNone/>
              <a:defRPr sz="3600">
                <a:solidFill>
                  <a:srgbClr val="0E39A9"/>
                </a:solidFill>
              </a:defRPr>
            </a:lvl8pPr>
            <a:lvl9pPr lvl="8" algn="l">
              <a:lnSpc>
                <a:spcPct val="100000"/>
              </a:lnSpc>
              <a:spcBef>
                <a:spcPts val="0"/>
              </a:spcBef>
              <a:spcAft>
                <a:spcPts val="0"/>
              </a:spcAft>
              <a:buClr>
                <a:srgbClr val="0E39A9"/>
              </a:buClr>
              <a:buSzPts val="3600"/>
              <a:buNone/>
              <a:defRPr sz="3600">
                <a:solidFill>
                  <a:srgbClr val="0E39A9"/>
                </a:solidFill>
              </a:defRPr>
            </a:lvl9pPr>
          </a:lstStyle>
          <a:p/>
        </p:txBody>
      </p:sp>
      <p:sp>
        <p:nvSpPr>
          <p:cNvPr id="73" name="Google Shape;73;p25"/>
          <p:cNvSpPr txBox="1"/>
          <p:nvPr>
            <p:ph idx="12" type="sldNum"/>
          </p:nvPr>
        </p:nvSpPr>
        <p:spPr>
          <a:xfrm>
            <a:off x="8832299" y="4946907"/>
            <a:ext cx="365400" cy="2172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26"/>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p:txBody>
      </p:sp>
      <p:sp>
        <p:nvSpPr>
          <p:cNvPr id="76" name="Google Shape;76;p26"/>
          <p:cNvSpPr txBox="1"/>
          <p:nvPr>
            <p:ph idx="1" type="body"/>
          </p:nvPr>
        </p:nvSpPr>
        <p:spPr>
          <a:xfrm>
            <a:off x="202550" y="861975"/>
            <a:ext cx="8629800" cy="3706800"/>
          </a:xfrm>
          <a:prstGeom prst="rect">
            <a:avLst/>
          </a:prstGeom>
          <a:noFill/>
          <a:ln>
            <a:noFill/>
          </a:ln>
        </p:spPr>
        <p:txBody>
          <a:bodyPr anchorCtr="0" anchor="t" bIns="91425" lIns="91425" spcFirstLastPara="1" rIns="91425" wrap="square" tIns="91425">
            <a:noAutofit/>
          </a:bodyPr>
          <a:lstStyle>
            <a:lvl1pPr indent="-323850" lvl="0" marL="457200" algn="l">
              <a:lnSpc>
                <a:spcPct val="115000"/>
              </a:lnSpc>
              <a:spcBef>
                <a:spcPts val="0"/>
              </a:spcBef>
              <a:spcAft>
                <a:spcPts val="0"/>
              </a:spcAft>
              <a:buSzPts val="1500"/>
              <a:buFont typeface="Nunito"/>
              <a:buChar char="●"/>
              <a:defRPr>
                <a:latin typeface="Nunito"/>
                <a:ea typeface="Nunito"/>
                <a:cs typeface="Nunito"/>
                <a:sym typeface="Nunito"/>
              </a:defRPr>
            </a:lvl1pPr>
            <a:lvl2pPr indent="-311150" lvl="1" marL="914400" algn="l">
              <a:lnSpc>
                <a:spcPct val="115000"/>
              </a:lnSpc>
              <a:spcBef>
                <a:spcPts val="1600"/>
              </a:spcBef>
              <a:spcAft>
                <a:spcPts val="0"/>
              </a:spcAft>
              <a:buSzPts val="1300"/>
              <a:buFont typeface="Nunito"/>
              <a:buChar char="○"/>
              <a:defRPr>
                <a:latin typeface="Nunito"/>
                <a:ea typeface="Nunito"/>
                <a:cs typeface="Nunito"/>
                <a:sym typeface="Nunito"/>
              </a:defRPr>
            </a:lvl2pPr>
            <a:lvl3pPr indent="-304800" lvl="2" marL="1371600" algn="l">
              <a:lnSpc>
                <a:spcPct val="115000"/>
              </a:lnSpc>
              <a:spcBef>
                <a:spcPts val="1600"/>
              </a:spcBef>
              <a:spcAft>
                <a:spcPts val="0"/>
              </a:spcAft>
              <a:buSzPts val="1200"/>
              <a:buFont typeface="Nunito"/>
              <a:buChar char="■"/>
              <a:defRPr>
                <a:latin typeface="Nunito"/>
                <a:ea typeface="Nunito"/>
                <a:cs typeface="Nunito"/>
                <a:sym typeface="Nunito"/>
              </a:defRPr>
            </a:lvl3pPr>
            <a:lvl4pPr indent="-298450" lvl="3" marL="1828800" algn="l">
              <a:lnSpc>
                <a:spcPct val="115000"/>
              </a:lnSpc>
              <a:spcBef>
                <a:spcPts val="1600"/>
              </a:spcBef>
              <a:spcAft>
                <a:spcPts val="0"/>
              </a:spcAft>
              <a:buSzPts val="1100"/>
              <a:buFont typeface="Nunito"/>
              <a:buChar char="●"/>
              <a:defRPr>
                <a:latin typeface="Nunito"/>
                <a:ea typeface="Nunito"/>
                <a:cs typeface="Nunito"/>
                <a:sym typeface="Nunito"/>
              </a:defRPr>
            </a:lvl4pPr>
            <a:lvl5pPr indent="-292100" lvl="4" marL="2286000" algn="l">
              <a:lnSpc>
                <a:spcPct val="115000"/>
              </a:lnSpc>
              <a:spcBef>
                <a:spcPts val="1600"/>
              </a:spcBef>
              <a:spcAft>
                <a:spcPts val="0"/>
              </a:spcAft>
              <a:buSzPts val="1000"/>
              <a:buFont typeface="Nunito"/>
              <a:buChar char="○"/>
              <a:defRPr>
                <a:latin typeface="Nunito"/>
                <a:ea typeface="Nunito"/>
                <a:cs typeface="Nunito"/>
                <a:sym typeface="Nunito"/>
              </a:defRPr>
            </a:lvl5pPr>
            <a:lvl6pPr indent="-285750" lvl="5" marL="2743200" algn="l">
              <a:lnSpc>
                <a:spcPct val="115000"/>
              </a:lnSpc>
              <a:spcBef>
                <a:spcPts val="1600"/>
              </a:spcBef>
              <a:spcAft>
                <a:spcPts val="0"/>
              </a:spcAft>
              <a:buSzPts val="900"/>
              <a:buFont typeface="Nunito"/>
              <a:buChar char="■"/>
              <a:defRPr>
                <a:latin typeface="Nunito"/>
                <a:ea typeface="Nunito"/>
                <a:cs typeface="Nunito"/>
                <a:sym typeface="Nunito"/>
              </a:defRPr>
            </a:lvl6pPr>
            <a:lvl7pPr indent="-279400" lvl="6" marL="3200400" algn="l">
              <a:lnSpc>
                <a:spcPct val="115000"/>
              </a:lnSpc>
              <a:spcBef>
                <a:spcPts val="1600"/>
              </a:spcBef>
              <a:spcAft>
                <a:spcPts val="0"/>
              </a:spcAft>
              <a:buSzPts val="800"/>
              <a:buFont typeface="Nunito"/>
              <a:buChar char="●"/>
              <a:defRPr>
                <a:latin typeface="Nunito"/>
                <a:ea typeface="Nunito"/>
                <a:cs typeface="Nunito"/>
                <a:sym typeface="Nunito"/>
              </a:defRPr>
            </a:lvl7pPr>
            <a:lvl8pPr indent="-273050" lvl="7" marL="3657600" algn="l">
              <a:lnSpc>
                <a:spcPct val="115000"/>
              </a:lnSpc>
              <a:spcBef>
                <a:spcPts val="1600"/>
              </a:spcBef>
              <a:spcAft>
                <a:spcPts val="0"/>
              </a:spcAft>
              <a:buSzPts val="700"/>
              <a:buFont typeface="Nunito"/>
              <a:buChar char="○"/>
              <a:defRPr>
                <a:latin typeface="Nunito"/>
                <a:ea typeface="Nunito"/>
                <a:cs typeface="Nunito"/>
                <a:sym typeface="Nunito"/>
              </a:defRPr>
            </a:lvl8pPr>
            <a:lvl9pPr indent="-266700" lvl="8" marL="4114800" algn="l">
              <a:lnSpc>
                <a:spcPct val="115000"/>
              </a:lnSpc>
              <a:spcBef>
                <a:spcPts val="1600"/>
              </a:spcBef>
              <a:spcAft>
                <a:spcPts val="1600"/>
              </a:spcAft>
              <a:buSzPts val="600"/>
              <a:buFont typeface="Nunito"/>
              <a:buChar char="■"/>
              <a:defRPr>
                <a:latin typeface="Nunito"/>
                <a:ea typeface="Nunito"/>
                <a:cs typeface="Nunito"/>
                <a:sym typeface="Nunito"/>
              </a:defRPr>
            </a:lvl9pPr>
          </a:lstStyle>
          <a:p/>
        </p:txBody>
      </p:sp>
      <p:sp>
        <p:nvSpPr>
          <p:cNvPr id="77" name="Google Shape;77;p26"/>
          <p:cNvSpPr txBox="1"/>
          <p:nvPr>
            <p:ph idx="12" type="sldNum"/>
          </p:nvPr>
        </p:nvSpPr>
        <p:spPr>
          <a:xfrm>
            <a:off x="8832299" y="4946907"/>
            <a:ext cx="365400" cy="2172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p:cSld name="CUSTOM">
    <p:spTree>
      <p:nvGrpSpPr>
        <p:cNvPr id="78" name="Shape 78"/>
        <p:cNvGrpSpPr/>
        <p:nvPr/>
      </p:nvGrpSpPr>
      <p:grpSpPr>
        <a:xfrm>
          <a:off x="0" y="0"/>
          <a:ext cx="0" cy="0"/>
          <a:chOff x="0" y="0"/>
          <a:chExt cx="0" cy="0"/>
        </a:xfrm>
      </p:grpSpPr>
      <p:sp>
        <p:nvSpPr>
          <p:cNvPr id="79" name="Google Shape;79;p27"/>
          <p:cNvSpPr txBox="1"/>
          <p:nvPr>
            <p:ph type="title"/>
          </p:nvPr>
        </p:nvSpPr>
        <p:spPr>
          <a:xfrm>
            <a:off x="201972" y="288368"/>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p:txBody>
      </p:sp>
      <p:graphicFrame>
        <p:nvGraphicFramePr>
          <p:cNvPr id="80" name="Google Shape;80;p27"/>
          <p:cNvGraphicFramePr/>
          <p:nvPr/>
        </p:nvGraphicFramePr>
        <p:xfrm>
          <a:off x="201942" y="833662"/>
          <a:ext cx="3000000" cy="3000000"/>
        </p:xfrm>
        <a:graphic>
          <a:graphicData uri="http://schemas.openxmlformats.org/drawingml/2006/table">
            <a:tbl>
              <a:tblPr bandRow="1" firstRow="1">
                <a:noFill/>
                <a:tableStyleId>{D4C99359-B1EE-4402-8B72-46FD0FC77D10}</a:tableStyleId>
              </a:tblPr>
              <a:tblGrid>
                <a:gridCol w="883125"/>
                <a:gridCol w="3886050"/>
                <a:gridCol w="3886050"/>
              </a:tblGrid>
              <a:tr h="6735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Nunito"/>
                          <a:ea typeface="Nunito"/>
                          <a:cs typeface="Nunito"/>
                          <a:sym typeface="Nunito"/>
                        </a:rPr>
                        <a:t>Cluster</a:t>
                      </a:r>
                      <a:endParaRPr sz="1400" u="none" cap="none" strike="noStrike">
                        <a:latin typeface="Nunito"/>
                        <a:ea typeface="Nunito"/>
                        <a:cs typeface="Nunito"/>
                        <a:sym typeface="Nunito"/>
                      </a:endParaRPr>
                    </a:p>
                  </a:txBody>
                  <a:tcPr marT="45725" marB="45725" marR="91450" marL="91450" anchor="ctr">
                    <a:lnR cap="flat" cmpd="sng" w="12700">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Nunito"/>
                          <a:ea typeface="Nunito"/>
                          <a:cs typeface="Nunito"/>
                          <a:sym typeface="Nunito"/>
                        </a:rPr>
                        <a:t>Cluster Profile </a:t>
                      </a:r>
                      <a:endParaRPr sz="1400" u="none" cap="none" strike="noStrike">
                        <a:latin typeface="Nunito"/>
                        <a:ea typeface="Nunito"/>
                        <a:cs typeface="Nunito"/>
                        <a:sym typeface="Nunito"/>
                      </a:endParaRPr>
                    </a:p>
                  </a:txBody>
                  <a:tcPr marT="45725" marB="45725" marR="91450" marL="91450"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Nunito"/>
                          <a:ea typeface="Nunito"/>
                          <a:cs typeface="Nunito"/>
                          <a:sym typeface="Nunito"/>
                        </a:rPr>
                        <a:t>Business Insights for Marketing Team</a:t>
                      </a:r>
                      <a:endParaRPr sz="1400" u="none" cap="none" strike="noStrike">
                        <a:latin typeface="Nunito"/>
                        <a:ea typeface="Nunito"/>
                        <a:cs typeface="Nunito"/>
                        <a:sym typeface="Nunito"/>
                      </a:endParaRPr>
                    </a:p>
                  </a:txBody>
                  <a:tcPr marT="45725" marB="45725" marR="91450" marL="91450"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tcPr>
                </a:tc>
              </a:tr>
              <a:tr h="75332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Nunito"/>
                          <a:ea typeface="Nunito"/>
                          <a:cs typeface="Nunito"/>
                          <a:sym typeface="Nunito"/>
                        </a:rPr>
                        <a:t>1</a:t>
                      </a:r>
                      <a:endParaRPr sz="1200" u="none" cap="none" strike="noStrike">
                        <a:latin typeface="Nunito"/>
                        <a:ea typeface="Nunito"/>
                        <a:cs typeface="Nunito"/>
                        <a:sym typeface="Nunito"/>
                      </a:endParaRPr>
                    </a:p>
                  </a:txBody>
                  <a:tcPr marT="45725" marB="45725" marR="91450" marL="91450" anchor="ctr">
                    <a:lnR cap="flat" cmpd="sng" w="12700">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Nunito"/>
                          <a:ea typeface="Nunito"/>
                          <a:cs typeface="Nunito"/>
                          <a:sym typeface="Nunito"/>
                        </a:rPr>
                        <a:t>High value customers who have many credit cards and prefer to engage online</a:t>
                      </a:r>
                      <a:endParaRPr sz="1200" u="none" cap="none" strike="noStrike">
                        <a:latin typeface="Nunito"/>
                        <a:ea typeface="Nunito"/>
                        <a:cs typeface="Nunito"/>
                        <a:sym typeface="Nunito"/>
                      </a:endParaRPr>
                    </a:p>
                  </a:txBody>
                  <a:tcPr marT="45725" marB="45725" marR="91450" marL="91450"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Nunito"/>
                          <a:ea typeface="Nunito"/>
                          <a:cs typeface="Nunito"/>
                          <a:sym typeface="Nunito"/>
                        </a:rPr>
                        <a:t>Engage Online – Set up priority calling in lines – Upsell and Cross sell premium products</a:t>
                      </a:r>
                      <a:endParaRPr sz="1200" u="none" cap="none" strike="noStrike">
                        <a:latin typeface="Nunito"/>
                        <a:ea typeface="Nunito"/>
                        <a:cs typeface="Nunito"/>
                        <a:sym typeface="Nunito"/>
                      </a:endParaRPr>
                    </a:p>
                  </a:txBody>
                  <a:tcPr marT="45725" marB="45725" marR="91450" marL="91450"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tcPr>
                </a:tc>
              </a:tr>
              <a:tr h="66952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Nunito"/>
                          <a:ea typeface="Nunito"/>
                          <a:cs typeface="Nunito"/>
                          <a:sym typeface="Nunito"/>
                        </a:rPr>
                        <a:t>2</a:t>
                      </a:r>
                      <a:endParaRPr sz="1200" u="none" cap="none" strike="noStrike">
                        <a:latin typeface="Nunito"/>
                        <a:ea typeface="Nunito"/>
                        <a:cs typeface="Nunito"/>
                        <a:sym typeface="Nunito"/>
                      </a:endParaRPr>
                    </a:p>
                  </a:txBody>
                  <a:tcPr marT="45725" marB="45725" marR="91450" marL="91450" anchor="ctr">
                    <a:lnR cap="flat" cmpd="sng" w="12700">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200"/>
                        <a:buFont typeface="Arial"/>
                        <a:buNone/>
                      </a:pPr>
                      <a:r>
                        <a:rPr baseline="30000" lang="en" sz="1200" u="none" cap="none" strike="noStrike">
                          <a:latin typeface="Nunito"/>
                          <a:ea typeface="Nunito"/>
                          <a:cs typeface="Nunito"/>
                          <a:sym typeface="Nunito"/>
                        </a:rPr>
                        <a:t>…</a:t>
                      </a:r>
                      <a:endParaRPr sz="1200" u="none" cap="none" strike="noStrike">
                        <a:latin typeface="Nunito"/>
                        <a:ea typeface="Nunito"/>
                        <a:cs typeface="Nunito"/>
                        <a:sym typeface="Nunito"/>
                      </a:endParaRPr>
                    </a:p>
                  </a:txBody>
                  <a:tcPr marT="45725" marB="45725" marR="91450" marL="91450"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Nunito"/>
                          <a:ea typeface="Nunito"/>
                          <a:cs typeface="Nunito"/>
                          <a:sym typeface="Nunito"/>
                        </a:rPr>
                        <a:t>..</a:t>
                      </a:r>
                      <a:endParaRPr sz="1200" u="none" cap="none" strike="noStrike">
                        <a:latin typeface="Nunito"/>
                        <a:ea typeface="Nunito"/>
                        <a:cs typeface="Nunito"/>
                        <a:sym typeface="Nunito"/>
                      </a:endParaRPr>
                    </a:p>
                  </a:txBody>
                  <a:tcPr marT="45725" marB="45725" marR="91450" marL="91450"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tcPr>
                </a:tc>
              </a:tr>
              <a:tr h="66952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Nunito"/>
                          <a:ea typeface="Nunito"/>
                          <a:cs typeface="Nunito"/>
                          <a:sym typeface="Nunito"/>
                        </a:rPr>
                        <a:t>3</a:t>
                      </a:r>
                      <a:endParaRPr sz="1200" u="none" cap="none" strike="noStrike">
                        <a:latin typeface="Nunito"/>
                        <a:ea typeface="Nunito"/>
                        <a:cs typeface="Nunito"/>
                        <a:sym typeface="Nunito"/>
                      </a:endParaRPr>
                    </a:p>
                  </a:txBody>
                  <a:tcPr marT="45725" marB="45725" marR="91450" marL="91450" anchor="ctr">
                    <a:lnR cap="flat" cmpd="sng" w="12700">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Nunito"/>
                          <a:ea typeface="Nunito"/>
                          <a:cs typeface="Nunito"/>
                          <a:sym typeface="Nunito"/>
                        </a:rPr>
                        <a:t>…</a:t>
                      </a:r>
                      <a:endParaRPr sz="1200" u="none" cap="none" strike="noStrike">
                        <a:latin typeface="Nunito"/>
                        <a:ea typeface="Nunito"/>
                        <a:cs typeface="Nunito"/>
                        <a:sym typeface="Nunito"/>
                      </a:endParaRPr>
                    </a:p>
                  </a:txBody>
                  <a:tcPr marT="45725" marB="45725" marR="91450" marL="91450"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Nunito"/>
                          <a:ea typeface="Nunito"/>
                          <a:cs typeface="Nunito"/>
                          <a:sym typeface="Nunito"/>
                        </a:rPr>
                        <a:t>…</a:t>
                      </a:r>
                      <a:endParaRPr sz="1200" u="none" cap="none" strike="noStrike">
                        <a:latin typeface="Nunito"/>
                        <a:ea typeface="Nunito"/>
                        <a:cs typeface="Nunito"/>
                        <a:sym typeface="Nunito"/>
                      </a:endParaRPr>
                    </a:p>
                  </a:txBody>
                  <a:tcPr marT="45725" marB="45725" marR="91450" marL="91450"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tcPr>
                </a:tc>
              </a:tr>
              <a:tr h="669525">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Nunito"/>
                        <a:ea typeface="Nunito"/>
                        <a:cs typeface="Nunito"/>
                        <a:sym typeface="Nunito"/>
                      </a:endParaRPr>
                    </a:p>
                  </a:txBody>
                  <a:tcPr marT="45725" marB="45725" marR="91450" marL="91450" anchor="ctr">
                    <a:lnR cap="flat" cmpd="sng" w="12700">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Nunito"/>
                        <a:ea typeface="Nunito"/>
                        <a:cs typeface="Nunito"/>
                        <a:sym typeface="Nunito"/>
                      </a:endParaRPr>
                    </a:p>
                  </a:txBody>
                  <a:tcPr marT="45725" marB="45725" marR="91450" marL="91450"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Nunito"/>
                        <a:ea typeface="Nunito"/>
                        <a:cs typeface="Nunito"/>
                        <a:sym typeface="Nunito"/>
                      </a:endParaRPr>
                    </a:p>
                  </a:txBody>
                  <a:tcPr marT="45725" marB="45725" marR="91450" marL="91450"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tcPr>
                </a:tc>
              </a:tr>
            </a:tbl>
          </a:graphicData>
        </a:graphic>
      </p:graphicFrame>
      <p:sp>
        <p:nvSpPr>
          <p:cNvPr id="81" name="Google Shape;81;p27"/>
          <p:cNvSpPr txBox="1"/>
          <p:nvPr>
            <p:ph idx="12" type="sldNum"/>
          </p:nvPr>
        </p:nvSpPr>
        <p:spPr>
          <a:xfrm>
            <a:off x="8832299" y="4946907"/>
            <a:ext cx="365400" cy="2172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2" name="Shape 82"/>
        <p:cNvGrpSpPr/>
        <p:nvPr/>
      </p:nvGrpSpPr>
      <p:grpSpPr>
        <a:xfrm>
          <a:off x="0" y="0"/>
          <a:ext cx="0" cy="0"/>
          <a:chOff x="0" y="0"/>
          <a:chExt cx="0" cy="0"/>
        </a:xfrm>
      </p:grpSpPr>
      <p:sp>
        <p:nvSpPr>
          <p:cNvPr id="83" name="Google Shape;83;p28"/>
          <p:cNvSpPr txBox="1"/>
          <p:nvPr>
            <p:ph type="title"/>
          </p:nvPr>
        </p:nvSpPr>
        <p:spPr>
          <a:xfrm>
            <a:off x="201972" y="288368"/>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p:txBody>
      </p:sp>
      <p:sp>
        <p:nvSpPr>
          <p:cNvPr id="84" name="Google Shape;84;p2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85" name="Google Shape;85;p2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86" name="Google Shape;86;p28"/>
          <p:cNvSpPr txBox="1"/>
          <p:nvPr>
            <p:ph idx="12" type="sldNum"/>
          </p:nvPr>
        </p:nvSpPr>
        <p:spPr>
          <a:xfrm>
            <a:off x="8832299" y="4946907"/>
            <a:ext cx="365400" cy="2172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7" name="Shape 87"/>
        <p:cNvGrpSpPr/>
        <p:nvPr/>
      </p:nvGrpSpPr>
      <p:grpSpPr>
        <a:xfrm>
          <a:off x="0" y="0"/>
          <a:ext cx="0" cy="0"/>
          <a:chOff x="0" y="0"/>
          <a:chExt cx="0" cy="0"/>
        </a:xfrm>
      </p:grpSpPr>
      <p:sp>
        <p:nvSpPr>
          <p:cNvPr id="88" name="Google Shape;88;p29"/>
          <p:cNvSpPr txBox="1"/>
          <p:nvPr>
            <p:ph type="title"/>
          </p:nvPr>
        </p:nvSpPr>
        <p:spPr>
          <a:xfrm>
            <a:off x="201972" y="288368"/>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p:txBody>
      </p:sp>
      <p:sp>
        <p:nvSpPr>
          <p:cNvPr id="89" name="Google Shape;89;p29"/>
          <p:cNvSpPr txBox="1"/>
          <p:nvPr>
            <p:ph idx="12" type="sldNum"/>
          </p:nvPr>
        </p:nvSpPr>
        <p:spPr>
          <a:xfrm>
            <a:off x="8832299" y="4946907"/>
            <a:ext cx="365400" cy="2172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0" name="Shape 90"/>
        <p:cNvGrpSpPr/>
        <p:nvPr/>
      </p:nvGrpSpPr>
      <p:grpSpPr>
        <a:xfrm>
          <a:off x="0" y="0"/>
          <a:ext cx="0" cy="0"/>
          <a:chOff x="0" y="0"/>
          <a:chExt cx="0" cy="0"/>
        </a:xfrm>
      </p:grpSpPr>
      <p:sp>
        <p:nvSpPr>
          <p:cNvPr id="91" name="Google Shape;91;p3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92" name="Google Shape;92;p30"/>
          <p:cNvSpPr txBox="1"/>
          <p:nvPr>
            <p:ph idx="12" type="sldNum"/>
          </p:nvPr>
        </p:nvSpPr>
        <p:spPr>
          <a:xfrm>
            <a:off x="8832299" y="4946907"/>
            <a:ext cx="365400" cy="2172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3" name="Shape 93"/>
        <p:cNvGrpSpPr/>
        <p:nvPr/>
      </p:nvGrpSpPr>
      <p:grpSpPr>
        <a:xfrm>
          <a:off x="0" y="0"/>
          <a:ext cx="0" cy="0"/>
          <a:chOff x="0" y="0"/>
          <a:chExt cx="0" cy="0"/>
        </a:xfrm>
      </p:grpSpPr>
      <p:sp>
        <p:nvSpPr>
          <p:cNvPr id="94" name="Google Shape;94;p3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3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96" name="Google Shape;96;p3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97" name="Google Shape;97;p3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23850" lvl="0" marL="457200" algn="l">
              <a:lnSpc>
                <a:spcPct val="115000"/>
              </a:lnSpc>
              <a:spcBef>
                <a:spcPts val="0"/>
              </a:spcBef>
              <a:spcAft>
                <a:spcPts val="0"/>
              </a:spcAft>
              <a:buSzPts val="1500"/>
              <a:buChar char="●"/>
              <a:defRPr/>
            </a:lvl1pPr>
            <a:lvl2pPr indent="-311150" lvl="1" marL="914400" algn="l">
              <a:lnSpc>
                <a:spcPct val="115000"/>
              </a:lnSpc>
              <a:spcBef>
                <a:spcPts val="1600"/>
              </a:spcBef>
              <a:spcAft>
                <a:spcPts val="0"/>
              </a:spcAft>
              <a:buSzPts val="1300"/>
              <a:buChar char="○"/>
              <a:defRPr/>
            </a:lvl2pPr>
            <a:lvl3pPr indent="-304800" lvl="2" marL="1371600" algn="l">
              <a:lnSpc>
                <a:spcPct val="115000"/>
              </a:lnSpc>
              <a:spcBef>
                <a:spcPts val="1600"/>
              </a:spcBef>
              <a:spcAft>
                <a:spcPts val="0"/>
              </a:spcAft>
              <a:buSzPts val="1200"/>
              <a:buChar char="■"/>
              <a:defRPr/>
            </a:lvl3pPr>
            <a:lvl4pPr indent="-298450" lvl="3" marL="1828800" algn="l">
              <a:lnSpc>
                <a:spcPct val="115000"/>
              </a:lnSpc>
              <a:spcBef>
                <a:spcPts val="1600"/>
              </a:spcBef>
              <a:spcAft>
                <a:spcPts val="0"/>
              </a:spcAft>
              <a:buSzPts val="1100"/>
              <a:buChar char="●"/>
              <a:defRPr/>
            </a:lvl4pPr>
            <a:lvl5pPr indent="-292100" lvl="4" marL="2286000" algn="l">
              <a:lnSpc>
                <a:spcPct val="115000"/>
              </a:lnSpc>
              <a:spcBef>
                <a:spcPts val="1600"/>
              </a:spcBef>
              <a:spcAft>
                <a:spcPts val="0"/>
              </a:spcAft>
              <a:buSzPts val="1000"/>
              <a:buChar char="○"/>
              <a:defRPr/>
            </a:lvl5pPr>
            <a:lvl6pPr indent="-285750" lvl="5" marL="2743200" algn="l">
              <a:lnSpc>
                <a:spcPct val="115000"/>
              </a:lnSpc>
              <a:spcBef>
                <a:spcPts val="1600"/>
              </a:spcBef>
              <a:spcAft>
                <a:spcPts val="0"/>
              </a:spcAft>
              <a:buSzPts val="900"/>
              <a:buChar char="■"/>
              <a:defRPr/>
            </a:lvl6pPr>
            <a:lvl7pPr indent="-279400" lvl="6" marL="3200400" algn="l">
              <a:lnSpc>
                <a:spcPct val="115000"/>
              </a:lnSpc>
              <a:spcBef>
                <a:spcPts val="1600"/>
              </a:spcBef>
              <a:spcAft>
                <a:spcPts val="0"/>
              </a:spcAft>
              <a:buSzPts val="800"/>
              <a:buChar char="●"/>
              <a:defRPr/>
            </a:lvl7pPr>
            <a:lvl8pPr indent="-273050" lvl="7" marL="3657600" algn="l">
              <a:lnSpc>
                <a:spcPct val="115000"/>
              </a:lnSpc>
              <a:spcBef>
                <a:spcPts val="1600"/>
              </a:spcBef>
              <a:spcAft>
                <a:spcPts val="0"/>
              </a:spcAft>
              <a:buSzPts val="700"/>
              <a:buChar char="○"/>
              <a:defRPr/>
            </a:lvl8pPr>
            <a:lvl9pPr indent="-266700" lvl="8" marL="4114800" algn="l">
              <a:lnSpc>
                <a:spcPct val="115000"/>
              </a:lnSpc>
              <a:spcBef>
                <a:spcPts val="1600"/>
              </a:spcBef>
              <a:spcAft>
                <a:spcPts val="1600"/>
              </a:spcAft>
              <a:buSzPts val="600"/>
              <a:buChar char="■"/>
              <a:defRPr/>
            </a:lvl9pPr>
          </a:lstStyle>
          <a:p/>
        </p:txBody>
      </p:sp>
      <p:sp>
        <p:nvSpPr>
          <p:cNvPr id="98" name="Google Shape;98;p31"/>
          <p:cNvSpPr txBox="1"/>
          <p:nvPr>
            <p:ph idx="12" type="sldNum"/>
          </p:nvPr>
        </p:nvSpPr>
        <p:spPr>
          <a:xfrm>
            <a:off x="8832299" y="4946907"/>
            <a:ext cx="365400" cy="2172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13"/>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p:txBody>
      </p:sp>
      <p:sp>
        <p:nvSpPr>
          <p:cNvPr id="19" name="Google Shape;19;p13"/>
          <p:cNvSpPr txBox="1"/>
          <p:nvPr>
            <p:ph idx="1" type="body"/>
          </p:nvPr>
        </p:nvSpPr>
        <p:spPr>
          <a:xfrm>
            <a:off x="202550" y="861975"/>
            <a:ext cx="8629800" cy="3706800"/>
          </a:xfrm>
          <a:prstGeom prst="rect">
            <a:avLst/>
          </a:prstGeom>
          <a:noFill/>
          <a:ln>
            <a:noFill/>
          </a:ln>
        </p:spPr>
        <p:txBody>
          <a:bodyPr anchorCtr="0" anchor="t" bIns="91425" lIns="91425" spcFirstLastPara="1" rIns="91425" wrap="square" tIns="91425">
            <a:noAutofit/>
          </a:bodyPr>
          <a:lstStyle>
            <a:lvl1pPr indent="-323850" lvl="0" marL="457200" algn="l">
              <a:lnSpc>
                <a:spcPct val="115000"/>
              </a:lnSpc>
              <a:spcBef>
                <a:spcPts val="0"/>
              </a:spcBef>
              <a:spcAft>
                <a:spcPts val="0"/>
              </a:spcAft>
              <a:buSzPts val="1500"/>
              <a:buFont typeface="Nunito"/>
              <a:buChar char="●"/>
              <a:defRPr>
                <a:latin typeface="Nunito"/>
                <a:ea typeface="Nunito"/>
                <a:cs typeface="Nunito"/>
                <a:sym typeface="Nunito"/>
              </a:defRPr>
            </a:lvl1pPr>
            <a:lvl2pPr indent="-311150" lvl="1" marL="914400" algn="l">
              <a:lnSpc>
                <a:spcPct val="115000"/>
              </a:lnSpc>
              <a:spcBef>
                <a:spcPts val="1600"/>
              </a:spcBef>
              <a:spcAft>
                <a:spcPts val="0"/>
              </a:spcAft>
              <a:buSzPts val="1300"/>
              <a:buFont typeface="Nunito"/>
              <a:buChar char="○"/>
              <a:defRPr>
                <a:latin typeface="Nunito"/>
                <a:ea typeface="Nunito"/>
                <a:cs typeface="Nunito"/>
                <a:sym typeface="Nunito"/>
              </a:defRPr>
            </a:lvl2pPr>
            <a:lvl3pPr indent="-304800" lvl="2" marL="1371600" algn="l">
              <a:lnSpc>
                <a:spcPct val="115000"/>
              </a:lnSpc>
              <a:spcBef>
                <a:spcPts val="1600"/>
              </a:spcBef>
              <a:spcAft>
                <a:spcPts val="0"/>
              </a:spcAft>
              <a:buSzPts val="1200"/>
              <a:buFont typeface="Nunito"/>
              <a:buChar char="■"/>
              <a:defRPr>
                <a:latin typeface="Nunito"/>
                <a:ea typeface="Nunito"/>
                <a:cs typeface="Nunito"/>
                <a:sym typeface="Nunito"/>
              </a:defRPr>
            </a:lvl3pPr>
            <a:lvl4pPr indent="-298450" lvl="3" marL="1828800" algn="l">
              <a:lnSpc>
                <a:spcPct val="115000"/>
              </a:lnSpc>
              <a:spcBef>
                <a:spcPts val="1600"/>
              </a:spcBef>
              <a:spcAft>
                <a:spcPts val="0"/>
              </a:spcAft>
              <a:buSzPts val="1100"/>
              <a:buFont typeface="Nunito"/>
              <a:buChar char="●"/>
              <a:defRPr>
                <a:latin typeface="Nunito"/>
                <a:ea typeface="Nunito"/>
                <a:cs typeface="Nunito"/>
                <a:sym typeface="Nunito"/>
              </a:defRPr>
            </a:lvl4pPr>
            <a:lvl5pPr indent="-292100" lvl="4" marL="2286000" algn="l">
              <a:lnSpc>
                <a:spcPct val="115000"/>
              </a:lnSpc>
              <a:spcBef>
                <a:spcPts val="1600"/>
              </a:spcBef>
              <a:spcAft>
                <a:spcPts val="0"/>
              </a:spcAft>
              <a:buSzPts val="1000"/>
              <a:buFont typeface="Nunito"/>
              <a:buChar char="○"/>
              <a:defRPr>
                <a:latin typeface="Nunito"/>
                <a:ea typeface="Nunito"/>
                <a:cs typeface="Nunito"/>
                <a:sym typeface="Nunito"/>
              </a:defRPr>
            </a:lvl5pPr>
            <a:lvl6pPr indent="-285750" lvl="5" marL="2743200" algn="l">
              <a:lnSpc>
                <a:spcPct val="115000"/>
              </a:lnSpc>
              <a:spcBef>
                <a:spcPts val="1600"/>
              </a:spcBef>
              <a:spcAft>
                <a:spcPts val="0"/>
              </a:spcAft>
              <a:buSzPts val="900"/>
              <a:buFont typeface="Nunito"/>
              <a:buChar char="■"/>
              <a:defRPr>
                <a:latin typeface="Nunito"/>
                <a:ea typeface="Nunito"/>
                <a:cs typeface="Nunito"/>
                <a:sym typeface="Nunito"/>
              </a:defRPr>
            </a:lvl6pPr>
            <a:lvl7pPr indent="-279400" lvl="6" marL="3200400" algn="l">
              <a:lnSpc>
                <a:spcPct val="115000"/>
              </a:lnSpc>
              <a:spcBef>
                <a:spcPts val="1600"/>
              </a:spcBef>
              <a:spcAft>
                <a:spcPts val="0"/>
              </a:spcAft>
              <a:buSzPts val="800"/>
              <a:buFont typeface="Nunito"/>
              <a:buChar char="●"/>
              <a:defRPr>
                <a:latin typeface="Nunito"/>
                <a:ea typeface="Nunito"/>
                <a:cs typeface="Nunito"/>
                <a:sym typeface="Nunito"/>
              </a:defRPr>
            </a:lvl7pPr>
            <a:lvl8pPr indent="-273050" lvl="7" marL="3657600" algn="l">
              <a:lnSpc>
                <a:spcPct val="115000"/>
              </a:lnSpc>
              <a:spcBef>
                <a:spcPts val="1600"/>
              </a:spcBef>
              <a:spcAft>
                <a:spcPts val="0"/>
              </a:spcAft>
              <a:buSzPts val="700"/>
              <a:buFont typeface="Nunito"/>
              <a:buChar char="○"/>
              <a:defRPr>
                <a:latin typeface="Nunito"/>
                <a:ea typeface="Nunito"/>
                <a:cs typeface="Nunito"/>
                <a:sym typeface="Nunito"/>
              </a:defRPr>
            </a:lvl8pPr>
            <a:lvl9pPr indent="-266700" lvl="8" marL="4114800" algn="l">
              <a:lnSpc>
                <a:spcPct val="115000"/>
              </a:lnSpc>
              <a:spcBef>
                <a:spcPts val="1600"/>
              </a:spcBef>
              <a:spcAft>
                <a:spcPts val="1600"/>
              </a:spcAft>
              <a:buSzPts val="600"/>
              <a:buFont typeface="Nunito"/>
              <a:buChar char="■"/>
              <a:defRPr>
                <a:latin typeface="Nunito"/>
                <a:ea typeface="Nunito"/>
                <a:cs typeface="Nunito"/>
                <a:sym typeface="Nunito"/>
              </a:defRPr>
            </a:lvl9pPr>
          </a:lstStyle>
          <a:p/>
        </p:txBody>
      </p:sp>
      <p:sp>
        <p:nvSpPr>
          <p:cNvPr id="20" name="Google Shape;20;p13"/>
          <p:cNvSpPr txBox="1"/>
          <p:nvPr>
            <p:ph idx="12" type="sldNum"/>
          </p:nvPr>
        </p:nvSpPr>
        <p:spPr>
          <a:xfrm>
            <a:off x="8832299" y="4946907"/>
            <a:ext cx="365400" cy="2172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9" name="Shape 99"/>
        <p:cNvGrpSpPr/>
        <p:nvPr/>
      </p:nvGrpSpPr>
      <p:grpSpPr>
        <a:xfrm>
          <a:off x="0" y="0"/>
          <a:ext cx="0" cy="0"/>
          <a:chOff x="0" y="0"/>
          <a:chExt cx="0" cy="0"/>
        </a:xfrm>
      </p:grpSpPr>
      <p:sp>
        <p:nvSpPr>
          <p:cNvPr id="100" name="Google Shape;100;p32"/>
          <p:cNvSpPr txBox="1"/>
          <p:nvPr>
            <p:ph idx="12" type="sldNum"/>
          </p:nvPr>
        </p:nvSpPr>
        <p:spPr>
          <a:xfrm>
            <a:off x="8832299" y="4946907"/>
            <a:ext cx="365400" cy="2172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E39A9"/>
              </a:buClr>
              <a:buSzPts val="3600"/>
              <a:buNone/>
              <a:defRPr sz="3600">
                <a:solidFill>
                  <a:srgbClr val="0E39A9"/>
                </a:solidFill>
              </a:defRPr>
            </a:lvl1pPr>
            <a:lvl2pPr lvl="1" algn="l">
              <a:lnSpc>
                <a:spcPct val="100000"/>
              </a:lnSpc>
              <a:spcBef>
                <a:spcPts val="0"/>
              </a:spcBef>
              <a:spcAft>
                <a:spcPts val="0"/>
              </a:spcAft>
              <a:buClr>
                <a:srgbClr val="0E39A9"/>
              </a:buClr>
              <a:buSzPts val="3600"/>
              <a:buNone/>
              <a:defRPr sz="3600">
                <a:solidFill>
                  <a:srgbClr val="0E39A9"/>
                </a:solidFill>
              </a:defRPr>
            </a:lvl2pPr>
            <a:lvl3pPr lvl="2" algn="l">
              <a:lnSpc>
                <a:spcPct val="100000"/>
              </a:lnSpc>
              <a:spcBef>
                <a:spcPts val="0"/>
              </a:spcBef>
              <a:spcAft>
                <a:spcPts val="0"/>
              </a:spcAft>
              <a:buClr>
                <a:srgbClr val="0E39A9"/>
              </a:buClr>
              <a:buSzPts val="3600"/>
              <a:buNone/>
              <a:defRPr sz="3600">
                <a:solidFill>
                  <a:srgbClr val="0E39A9"/>
                </a:solidFill>
              </a:defRPr>
            </a:lvl3pPr>
            <a:lvl4pPr lvl="3" algn="l">
              <a:lnSpc>
                <a:spcPct val="100000"/>
              </a:lnSpc>
              <a:spcBef>
                <a:spcPts val="0"/>
              </a:spcBef>
              <a:spcAft>
                <a:spcPts val="0"/>
              </a:spcAft>
              <a:buClr>
                <a:srgbClr val="0E39A9"/>
              </a:buClr>
              <a:buSzPts val="3600"/>
              <a:buNone/>
              <a:defRPr sz="3600">
                <a:solidFill>
                  <a:srgbClr val="0E39A9"/>
                </a:solidFill>
              </a:defRPr>
            </a:lvl4pPr>
            <a:lvl5pPr lvl="4" algn="l">
              <a:lnSpc>
                <a:spcPct val="100000"/>
              </a:lnSpc>
              <a:spcBef>
                <a:spcPts val="0"/>
              </a:spcBef>
              <a:spcAft>
                <a:spcPts val="0"/>
              </a:spcAft>
              <a:buClr>
                <a:srgbClr val="0E39A9"/>
              </a:buClr>
              <a:buSzPts val="3600"/>
              <a:buNone/>
              <a:defRPr sz="3600">
                <a:solidFill>
                  <a:srgbClr val="0E39A9"/>
                </a:solidFill>
              </a:defRPr>
            </a:lvl5pPr>
            <a:lvl6pPr lvl="5" algn="l">
              <a:lnSpc>
                <a:spcPct val="100000"/>
              </a:lnSpc>
              <a:spcBef>
                <a:spcPts val="0"/>
              </a:spcBef>
              <a:spcAft>
                <a:spcPts val="0"/>
              </a:spcAft>
              <a:buClr>
                <a:srgbClr val="0E39A9"/>
              </a:buClr>
              <a:buSzPts val="3600"/>
              <a:buNone/>
              <a:defRPr sz="3600">
                <a:solidFill>
                  <a:srgbClr val="0E39A9"/>
                </a:solidFill>
              </a:defRPr>
            </a:lvl6pPr>
            <a:lvl7pPr lvl="6" algn="l">
              <a:lnSpc>
                <a:spcPct val="100000"/>
              </a:lnSpc>
              <a:spcBef>
                <a:spcPts val="0"/>
              </a:spcBef>
              <a:spcAft>
                <a:spcPts val="0"/>
              </a:spcAft>
              <a:buClr>
                <a:srgbClr val="0E39A9"/>
              </a:buClr>
              <a:buSzPts val="3600"/>
              <a:buNone/>
              <a:defRPr sz="3600">
                <a:solidFill>
                  <a:srgbClr val="0E39A9"/>
                </a:solidFill>
              </a:defRPr>
            </a:lvl7pPr>
            <a:lvl8pPr lvl="7" algn="l">
              <a:lnSpc>
                <a:spcPct val="100000"/>
              </a:lnSpc>
              <a:spcBef>
                <a:spcPts val="0"/>
              </a:spcBef>
              <a:spcAft>
                <a:spcPts val="0"/>
              </a:spcAft>
              <a:buClr>
                <a:srgbClr val="0E39A9"/>
              </a:buClr>
              <a:buSzPts val="3600"/>
              <a:buNone/>
              <a:defRPr sz="3600">
                <a:solidFill>
                  <a:srgbClr val="0E39A9"/>
                </a:solidFill>
              </a:defRPr>
            </a:lvl8pPr>
            <a:lvl9pPr lvl="8" algn="l">
              <a:lnSpc>
                <a:spcPct val="100000"/>
              </a:lnSpc>
              <a:spcBef>
                <a:spcPts val="0"/>
              </a:spcBef>
              <a:spcAft>
                <a:spcPts val="0"/>
              </a:spcAft>
              <a:buClr>
                <a:srgbClr val="0E39A9"/>
              </a:buClr>
              <a:buSzPts val="3600"/>
              <a:buNone/>
              <a:defRPr sz="3600">
                <a:solidFill>
                  <a:srgbClr val="0E39A9"/>
                </a:solidFill>
              </a:defRPr>
            </a:lvl9pPr>
          </a:lstStyle>
          <a:p/>
        </p:txBody>
      </p:sp>
      <p:sp>
        <p:nvSpPr>
          <p:cNvPr id="23" name="Google Shape;23;p16"/>
          <p:cNvSpPr txBox="1"/>
          <p:nvPr>
            <p:ph idx="12" type="sldNum"/>
          </p:nvPr>
        </p:nvSpPr>
        <p:spPr>
          <a:xfrm>
            <a:off x="8832299" y="4946907"/>
            <a:ext cx="365400" cy="2172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p:cSld name="CUSTOM">
    <p:spTree>
      <p:nvGrpSpPr>
        <p:cNvPr id="24" name="Shape 24"/>
        <p:cNvGrpSpPr/>
        <p:nvPr/>
      </p:nvGrpSpPr>
      <p:grpSpPr>
        <a:xfrm>
          <a:off x="0" y="0"/>
          <a:ext cx="0" cy="0"/>
          <a:chOff x="0" y="0"/>
          <a:chExt cx="0" cy="0"/>
        </a:xfrm>
      </p:grpSpPr>
      <p:sp>
        <p:nvSpPr>
          <p:cNvPr id="25" name="Google Shape;25;p17"/>
          <p:cNvSpPr txBox="1"/>
          <p:nvPr>
            <p:ph type="title"/>
          </p:nvPr>
        </p:nvSpPr>
        <p:spPr>
          <a:xfrm>
            <a:off x="201972" y="288368"/>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p:txBody>
      </p:sp>
      <p:graphicFrame>
        <p:nvGraphicFramePr>
          <p:cNvPr id="26" name="Google Shape;26;p17"/>
          <p:cNvGraphicFramePr/>
          <p:nvPr/>
        </p:nvGraphicFramePr>
        <p:xfrm>
          <a:off x="201942" y="833662"/>
          <a:ext cx="3000000" cy="3000000"/>
        </p:xfrm>
        <a:graphic>
          <a:graphicData uri="http://schemas.openxmlformats.org/drawingml/2006/table">
            <a:tbl>
              <a:tblPr bandRow="1" firstRow="1">
                <a:noFill/>
                <a:tableStyleId>{D4C99359-B1EE-4402-8B72-46FD0FC77D10}</a:tableStyleId>
              </a:tblPr>
              <a:tblGrid>
                <a:gridCol w="883125"/>
                <a:gridCol w="3886050"/>
                <a:gridCol w="3886050"/>
              </a:tblGrid>
              <a:tr h="6735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Nunito"/>
                          <a:ea typeface="Nunito"/>
                          <a:cs typeface="Nunito"/>
                          <a:sym typeface="Nunito"/>
                        </a:rPr>
                        <a:t>Cluster</a:t>
                      </a:r>
                      <a:endParaRPr sz="1400" u="none" cap="none" strike="noStrike">
                        <a:latin typeface="Nunito"/>
                        <a:ea typeface="Nunito"/>
                        <a:cs typeface="Nunito"/>
                        <a:sym typeface="Nunito"/>
                      </a:endParaRPr>
                    </a:p>
                  </a:txBody>
                  <a:tcPr marT="45725" marB="45725" marR="91450" marL="91450" anchor="ctr">
                    <a:lnR cap="flat" cmpd="sng" w="12700">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Nunito"/>
                          <a:ea typeface="Nunito"/>
                          <a:cs typeface="Nunito"/>
                          <a:sym typeface="Nunito"/>
                        </a:rPr>
                        <a:t>Cluster Profile </a:t>
                      </a:r>
                      <a:endParaRPr sz="1400" u="none" cap="none" strike="noStrike">
                        <a:latin typeface="Nunito"/>
                        <a:ea typeface="Nunito"/>
                        <a:cs typeface="Nunito"/>
                        <a:sym typeface="Nunito"/>
                      </a:endParaRPr>
                    </a:p>
                  </a:txBody>
                  <a:tcPr marT="45725" marB="45725" marR="91450" marL="91450"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Nunito"/>
                          <a:ea typeface="Nunito"/>
                          <a:cs typeface="Nunito"/>
                          <a:sym typeface="Nunito"/>
                        </a:rPr>
                        <a:t>Business Insights for Marketing Team</a:t>
                      </a:r>
                      <a:endParaRPr sz="1400" u="none" cap="none" strike="noStrike">
                        <a:latin typeface="Nunito"/>
                        <a:ea typeface="Nunito"/>
                        <a:cs typeface="Nunito"/>
                        <a:sym typeface="Nunito"/>
                      </a:endParaRPr>
                    </a:p>
                  </a:txBody>
                  <a:tcPr marT="45725" marB="45725" marR="91450" marL="91450"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tcPr>
                </a:tc>
              </a:tr>
              <a:tr h="75332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Nunito"/>
                          <a:ea typeface="Nunito"/>
                          <a:cs typeface="Nunito"/>
                          <a:sym typeface="Nunito"/>
                        </a:rPr>
                        <a:t>1</a:t>
                      </a:r>
                      <a:endParaRPr sz="1200" u="none" cap="none" strike="noStrike">
                        <a:latin typeface="Nunito"/>
                        <a:ea typeface="Nunito"/>
                        <a:cs typeface="Nunito"/>
                        <a:sym typeface="Nunito"/>
                      </a:endParaRPr>
                    </a:p>
                  </a:txBody>
                  <a:tcPr marT="45725" marB="45725" marR="91450" marL="91450" anchor="ctr">
                    <a:lnR cap="flat" cmpd="sng" w="12700">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Nunito"/>
                          <a:ea typeface="Nunito"/>
                          <a:cs typeface="Nunito"/>
                          <a:sym typeface="Nunito"/>
                        </a:rPr>
                        <a:t>High value customers who have many credit cards and prefer to engage online</a:t>
                      </a:r>
                      <a:endParaRPr sz="1200" u="none" cap="none" strike="noStrike">
                        <a:latin typeface="Nunito"/>
                        <a:ea typeface="Nunito"/>
                        <a:cs typeface="Nunito"/>
                        <a:sym typeface="Nunito"/>
                      </a:endParaRPr>
                    </a:p>
                  </a:txBody>
                  <a:tcPr marT="45725" marB="45725" marR="91450" marL="91450"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Nunito"/>
                          <a:ea typeface="Nunito"/>
                          <a:cs typeface="Nunito"/>
                          <a:sym typeface="Nunito"/>
                        </a:rPr>
                        <a:t>Engage Online – Set up priority calling in lines – Upsell and Cross sell premium products</a:t>
                      </a:r>
                      <a:endParaRPr sz="1200" u="none" cap="none" strike="noStrike">
                        <a:latin typeface="Nunito"/>
                        <a:ea typeface="Nunito"/>
                        <a:cs typeface="Nunito"/>
                        <a:sym typeface="Nunito"/>
                      </a:endParaRPr>
                    </a:p>
                  </a:txBody>
                  <a:tcPr marT="45725" marB="45725" marR="91450" marL="91450"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tcPr>
                </a:tc>
              </a:tr>
              <a:tr h="66952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Nunito"/>
                          <a:ea typeface="Nunito"/>
                          <a:cs typeface="Nunito"/>
                          <a:sym typeface="Nunito"/>
                        </a:rPr>
                        <a:t>2</a:t>
                      </a:r>
                      <a:endParaRPr sz="1200" u="none" cap="none" strike="noStrike">
                        <a:latin typeface="Nunito"/>
                        <a:ea typeface="Nunito"/>
                        <a:cs typeface="Nunito"/>
                        <a:sym typeface="Nunito"/>
                      </a:endParaRPr>
                    </a:p>
                  </a:txBody>
                  <a:tcPr marT="45725" marB="45725" marR="91450" marL="91450" anchor="ctr">
                    <a:lnR cap="flat" cmpd="sng" w="12700">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200"/>
                        <a:buFont typeface="Arial"/>
                        <a:buNone/>
                      </a:pPr>
                      <a:r>
                        <a:rPr baseline="30000" lang="en" sz="1200" u="none" cap="none" strike="noStrike">
                          <a:latin typeface="Nunito"/>
                          <a:ea typeface="Nunito"/>
                          <a:cs typeface="Nunito"/>
                          <a:sym typeface="Nunito"/>
                        </a:rPr>
                        <a:t>…</a:t>
                      </a:r>
                      <a:endParaRPr sz="1200" u="none" cap="none" strike="noStrike">
                        <a:latin typeface="Nunito"/>
                        <a:ea typeface="Nunito"/>
                        <a:cs typeface="Nunito"/>
                        <a:sym typeface="Nunito"/>
                      </a:endParaRPr>
                    </a:p>
                  </a:txBody>
                  <a:tcPr marT="45725" marB="45725" marR="91450" marL="91450"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Nunito"/>
                          <a:ea typeface="Nunito"/>
                          <a:cs typeface="Nunito"/>
                          <a:sym typeface="Nunito"/>
                        </a:rPr>
                        <a:t>..</a:t>
                      </a:r>
                      <a:endParaRPr sz="1200" u="none" cap="none" strike="noStrike">
                        <a:latin typeface="Nunito"/>
                        <a:ea typeface="Nunito"/>
                        <a:cs typeface="Nunito"/>
                        <a:sym typeface="Nunito"/>
                      </a:endParaRPr>
                    </a:p>
                  </a:txBody>
                  <a:tcPr marT="45725" marB="45725" marR="91450" marL="91450"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tcPr>
                </a:tc>
              </a:tr>
              <a:tr h="66952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Nunito"/>
                          <a:ea typeface="Nunito"/>
                          <a:cs typeface="Nunito"/>
                          <a:sym typeface="Nunito"/>
                        </a:rPr>
                        <a:t>3</a:t>
                      </a:r>
                      <a:endParaRPr sz="1200" u="none" cap="none" strike="noStrike">
                        <a:latin typeface="Nunito"/>
                        <a:ea typeface="Nunito"/>
                        <a:cs typeface="Nunito"/>
                        <a:sym typeface="Nunito"/>
                      </a:endParaRPr>
                    </a:p>
                  </a:txBody>
                  <a:tcPr marT="45725" marB="45725" marR="91450" marL="91450" anchor="ctr">
                    <a:lnR cap="flat" cmpd="sng" w="12700">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Nunito"/>
                          <a:ea typeface="Nunito"/>
                          <a:cs typeface="Nunito"/>
                          <a:sym typeface="Nunito"/>
                        </a:rPr>
                        <a:t>…</a:t>
                      </a:r>
                      <a:endParaRPr sz="1200" u="none" cap="none" strike="noStrike">
                        <a:latin typeface="Nunito"/>
                        <a:ea typeface="Nunito"/>
                        <a:cs typeface="Nunito"/>
                        <a:sym typeface="Nunito"/>
                      </a:endParaRPr>
                    </a:p>
                  </a:txBody>
                  <a:tcPr marT="45725" marB="45725" marR="91450" marL="91450"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Nunito"/>
                          <a:ea typeface="Nunito"/>
                          <a:cs typeface="Nunito"/>
                          <a:sym typeface="Nunito"/>
                        </a:rPr>
                        <a:t>…</a:t>
                      </a:r>
                      <a:endParaRPr sz="1200" u="none" cap="none" strike="noStrike">
                        <a:latin typeface="Nunito"/>
                        <a:ea typeface="Nunito"/>
                        <a:cs typeface="Nunito"/>
                        <a:sym typeface="Nunito"/>
                      </a:endParaRPr>
                    </a:p>
                  </a:txBody>
                  <a:tcPr marT="45725" marB="45725" marR="91450" marL="91450"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tcPr>
                </a:tc>
              </a:tr>
              <a:tr h="669525">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Nunito"/>
                        <a:ea typeface="Nunito"/>
                        <a:cs typeface="Nunito"/>
                        <a:sym typeface="Nunito"/>
                      </a:endParaRPr>
                    </a:p>
                  </a:txBody>
                  <a:tcPr marT="45725" marB="45725" marR="91450" marL="91450" anchor="ctr">
                    <a:lnR cap="flat" cmpd="sng" w="12700">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Nunito"/>
                        <a:ea typeface="Nunito"/>
                        <a:cs typeface="Nunito"/>
                        <a:sym typeface="Nunito"/>
                      </a:endParaRPr>
                    </a:p>
                  </a:txBody>
                  <a:tcPr marT="45725" marB="45725" marR="91450" marL="91450"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Nunito"/>
                        <a:ea typeface="Nunito"/>
                        <a:cs typeface="Nunito"/>
                        <a:sym typeface="Nunito"/>
                      </a:endParaRPr>
                    </a:p>
                  </a:txBody>
                  <a:tcPr marT="45725" marB="45725" marR="91450" marL="91450"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tcPr>
                </a:tc>
              </a:tr>
            </a:tbl>
          </a:graphicData>
        </a:graphic>
      </p:graphicFrame>
      <p:sp>
        <p:nvSpPr>
          <p:cNvPr id="27" name="Google Shape;27;p17"/>
          <p:cNvSpPr txBox="1"/>
          <p:nvPr>
            <p:ph idx="12" type="sldNum"/>
          </p:nvPr>
        </p:nvSpPr>
        <p:spPr>
          <a:xfrm>
            <a:off x="8832299" y="4946907"/>
            <a:ext cx="365400" cy="2172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sp>
        <p:nvSpPr>
          <p:cNvPr id="29" name="Google Shape;29;p18"/>
          <p:cNvSpPr txBox="1"/>
          <p:nvPr>
            <p:ph type="title"/>
          </p:nvPr>
        </p:nvSpPr>
        <p:spPr>
          <a:xfrm>
            <a:off x="201972" y="288368"/>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p:txBody>
      </p:sp>
      <p:sp>
        <p:nvSpPr>
          <p:cNvPr id="30" name="Google Shape;30;p1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1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 name="Google Shape;32;p18"/>
          <p:cNvSpPr txBox="1"/>
          <p:nvPr>
            <p:ph idx="12" type="sldNum"/>
          </p:nvPr>
        </p:nvSpPr>
        <p:spPr>
          <a:xfrm>
            <a:off x="8832299" y="4946907"/>
            <a:ext cx="365400" cy="2172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19"/>
          <p:cNvSpPr txBox="1"/>
          <p:nvPr>
            <p:ph type="title"/>
          </p:nvPr>
        </p:nvSpPr>
        <p:spPr>
          <a:xfrm>
            <a:off x="201972" y="288368"/>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p:txBody>
      </p:sp>
      <p:sp>
        <p:nvSpPr>
          <p:cNvPr id="35" name="Google Shape;35;p19"/>
          <p:cNvSpPr txBox="1"/>
          <p:nvPr>
            <p:ph idx="12" type="sldNum"/>
          </p:nvPr>
        </p:nvSpPr>
        <p:spPr>
          <a:xfrm>
            <a:off x="8832299" y="4946907"/>
            <a:ext cx="365400" cy="2172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8" name="Google Shape;38;p20"/>
          <p:cNvSpPr txBox="1"/>
          <p:nvPr>
            <p:ph idx="12" type="sldNum"/>
          </p:nvPr>
        </p:nvSpPr>
        <p:spPr>
          <a:xfrm>
            <a:off x="8832299" y="4946907"/>
            <a:ext cx="365400" cy="2172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2" name="Google Shape;42;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23850" lvl="0" marL="457200" algn="l">
              <a:lnSpc>
                <a:spcPct val="115000"/>
              </a:lnSpc>
              <a:spcBef>
                <a:spcPts val="0"/>
              </a:spcBef>
              <a:spcAft>
                <a:spcPts val="0"/>
              </a:spcAft>
              <a:buSzPts val="1500"/>
              <a:buChar char="●"/>
              <a:defRPr/>
            </a:lvl1pPr>
            <a:lvl2pPr indent="-311150" lvl="1" marL="914400" algn="l">
              <a:lnSpc>
                <a:spcPct val="115000"/>
              </a:lnSpc>
              <a:spcBef>
                <a:spcPts val="1600"/>
              </a:spcBef>
              <a:spcAft>
                <a:spcPts val="0"/>
              </a:spcAft>
              <a:buSzPts val="1300"/>
              <a:buChar char="○"/>
              <a:defRPr/>
            </a:lvl2pPr>
            <a:lvl3pPr indent="-304800" lvl="2" marL="1371600" algn="l">
              <a:lnSpc>
                <a:spcPct val="115000"/>
              </a:lnSpc>
              <a:spcBef>
                <a:spcPts val="1600"/>
              </a:spcBef>
              <a:spcAft>
                <a:spcPts val="0"/>
              </a:spcAft>
              <a:buSzPts val="1200"/>
              <a:buChar char="■"/>
              <a:defRPr/>
            </a:lvl3pPr>
            <a:lvl4pPr indent="-298450" lvl="3" marL="1828800" algn="l">
              <a:lnSpc>
                <a:spcPct val="115000"/>
              </a:lnSpc>
              <a:spcBef>
                <a:spcPts val="1600"/>
              </a:spcBef>
              <a:spcAft>
                <a:spcPts val="0"/>
              </a:spcAft>
              <a:buSzPts val="1100"/>
              <a:buChar char="●"/>
              <a:defRPr/>
            </a:lvl4pPr>
            <a:lvl5pPr indent="-292100" lvl="4" marL="2286000" algn="l">
              <a:lnSpc>
                <a:spcPct val="115000"/>
              </a:lnSpc>
              <a:spcBef>
                <a:spcPts val="1600"/>
              </a:spcBef>
              <a:spcAft>
                <a:spcPts val="0"/>
              </a:spcAft>
              <a:buSzPts val="1000"/>
              <a:buChar char="○"/>
              <a:defRPr/>
            </a:lvl5pPr>
            <a:lvl6pPr indent="-285750" lvl="5" marL="2743200" algn="l">
              <a:lnSpc>
                <a:spcPct val="115000"/>
              </a:lnSpc>
              <a:spcBef>
                <a:spcPts val="1600"/>
              </a:spcBef>
              <a:spcAft>
                <a:spcPts val="0"/>
              </a:spcAft>
              <a:buSzPts val="900"/>
              <a:buChar char="■"/>
              <a:defRPr/>
            </a:lvl6pPr>
            <a:lvl7pPr indent="-279400" lvl="6" marL="3200400" algn="l">
              <a:lnSpc>
                <a:spcPct val="115000"/>
              </a:lnSpc>
              <a:spcBef>
                <a:spcPts val="1600"/>
              </a:spcBef>
              <a:spcAft>
                <a:spcPts val="0"/>
              </a:spcAft>
              <a:buSzPts val="800"/>
              <a:buChar char="●"/>
              <a:defRPr/>
            </a:lvl7pPr>
            <a:lvl8pPr indent="-273050" lvl="7" marL="3657600" algn="l">
              <a:lnSpc>
                <a:spcPct val="115000"/>
              </a:lnSpc>
              <a:spcBef>
                <a:spcPts val="1600"/>
              </a:spcBef>
              <a:spcAft>
                <a:spcPts val="0"/>
              </a:spcAft>
              <a:buSzPts val="700"/>
              <a:buChar char="○"/>
              <a:defRPr/>
            </a:lvl8pPr>
            <a:lvl9pPr indent="-266700" lvl="8" marL="4114800" algn="l">
              <a:lnSpc>
                <a:spcPct val="115000"/>
              </a:lnSpc>
              <a:spcBef>
                <a:spcPts val="1600"/>
              </a:spcBef>
              <a:spcAft>
                <a:spcPts val="1600"/>
              </a:spcAft>
              <a:buSzPts val="600"/>
              <a:buChar char="■"/>
              <a:defRPr/>
            </a:lvl9pPr>
          </a:lstStyle>
          <a:p/>
        </p:txBody>
      </p:sp>
      <p:sp>
        <p:nvSpPr>
          <p:cNvPr id="44" name="Google Shape;44;p21"/>
          <p:cNvSpPr txBox="1"/>
          <p:nvPr>
            <p:ph idx="12" type="sldNum"/>
          </p:nvPr>
        </p:nvSpPr>
        <p:spPr>
          <a:xfrm>
            <a:off x="8832299" y="4946907"/>
            <a:ext cx="365400" cy="2172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 name="Shape 45"/>
        <p:cNvGrpSpPr/>
        <p:nvPr/>
      </p:nvGrpSpPr>
      <p:grpSpPr>
        <a:xfrm>
          <a:off x="0" y="0"/>
          <a:ext cx="0" cy="0"/>
          <a:chOff x="0" y="0"/>
          <a:chExt cx="0" cy="0"/>
        </a:xfrm>
      </p:grpSpPr>
      <p:sp>
        <p:nvSpPr>
          <p:cNvPr id="46" name="Google Shape;46;p22"/>
          <p:cNvSpPr txBox="1"/>
          <p:nvPr>
            <p:ph idx="12" type="sldNum"/>
          </p:nvPr>
        </p:nvSpPr>
        <p:spPr>
          <a:xfrm>
            <a:off x="8832299" y="4946907"/>
            <a:ext cx="365400" cy="2172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1.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11" Type="http://schemas.openxmlformats.org/officeDocument/2006/relationships/slideLayout" Target="../slideLayouts/slideLayout20.xml"/><Relationship Id="rId10" Type="http://schemas.openxmlformats.org/officeDocument/2006/relationships/slideLayout" Target="../slideLayouts/slideLayout19.xml"/><Relationship Id="rId12" Type="http://schemas.openxmlformats.org/officeDocument/2006/relationships/theme" Target="../theme/theme3.xml"/><Relationship Id="rId9" Type="http://schemas.openxmlformats.org/officeDocument/2006/relationships/slideLayout" Target="../slideLayouts/slideLayout18.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1"/>
          <p:cNvSpPr txBox="1"/>
          <p:nvPr>
            <p:ph type="title"/>
          </p:nvPr>
        </p:nvSpPr>
        <p:spPr>
          <a:xfrm>
            <a:off x="201972" y="288368"/>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434343"/>
              </a:buClr>
              <a:buSzPts val="2200"/>
              <a:buFont typeface="Nunito"/>
              <a:buNone/>
              <a:defRPr b="1" i="0" sz="2200" u="none" cap="none" strike="noStrike">
                <a:solidFill>
                  <a:srgbClr val="434343"/>
                </a:solidFill>
                <a:latin typeface="Nunito"/>
                <a:ea typeface="Nunito"/>
                <a:cs typeface="Nunito"/>
                <a:sym typeface="Nunito"/>
              </a:defRPr>
            </a:lvl1pPr>
            <a:lvl2pPr lvl="1" marR="0" rtl="0" algn="l">
              <a:lnSpc>
                <a:spcPct val="100000"/>
              </a:lnSpc>
              <a:spcBef>
                <a:spcPts val="0"/>
              </a:spcBef>
              <a:spcAft>
                <a:spcPts val="0"/>
              </a:spcAft>
              <a:buClr>
                <a:srgbClr val="434343"/>
              </a:buClr>
              <a:buSzPts val="2500"/>
              <a:buFont typeface="Nunito SemiBold"/>
              <a:buNone/>
              <a:defRPr b="0" i="0" sz="2500" u="none" cap="none" strike="noStrike">
                <a:solidFill>
                  <a:srgbClr val="434343"/>
                </a:solidFill>
                <a:latin typeface="Nunito SemiBold"/>
                <a:ea typeface="Nunito SemiBold"/>
                <a:cs typeface="Nunito SemiBold"/>
                <a:sym typeface="Nunito SemiBold"/>
              </a:defRPr>
            </a:lvl2pPr>
            <a:lvl3pPr lvl="2" marR="0" rtl="0" algn="l">
              <a:lnSpc>
                <a:spcPct val="100000"/>
              </a:lnSpc>
              <a:spcBef>
                <a:spcPts val="0"/>
              </a:spcBef>
              <a:spcAft>
                <a:spcPts val="0"/>
              </a:spcAft>
              <a:buClr>
                <a:srgbClr val="434343"/>
              </a:buClr>
              <a:buSzPts val="2500"/>
              <a:buFont typeface="Nunito SemiBold"/>
              <a:buNone/>
              <a:defRPr b="0" i="0" sz="2500" u="none" cap="none" strike="noStrike">
                <a:solidFill>
                  <a:srgbClr val="434343"/>
                </a:solidFill>
                <a:latin typeface="Nunito SemiBold"/>
                <a:ea typeface="Nunito SemiBold"/>
                <a:cs typeface="Nunito SemiBold"/>
                <a:sym typeface="Nunito SemiBold"/>
              </a:defRPr>
            </a:lvl3pPr>
            <a:lvl4pPr lvl="3" marR="0" rtl="0" algn="l">
              <a:lnSpc>
                <a:spcPct val="100000"/>
              </a:lnSpc>
              <a:spcBef>
                <a:spcPts val="0"/>
              </a:spcBef>
              <a:spcAft>
                <a:spcPts val="0"/>
              </a:spcAft>
              <a:buClr>
                <a:srgbClr val="434343"/>
              </a:buClr>
              <a:buSzPts val="2500"/>
              <a:buFont typeface="Nunito SemiBold"/>
              <a:buNone/>
              <a:defRPr b="0" i="0" sz="2500" u="none" cap="none" strike="noStrike">
                <a:solidFill>
                  <a:srgbClr val="434343"/>
                </a:solidFill>
                <a:latin typeface="Nunito SemiBold"/>
                <a:ea typeface="Nunito SemiBold"/>
                <a:cs typeface="Nunito SemiBold"/>
                <a:sym typeface="Nunito SemiBold"/>
              </a:defRPr>
            </a:lvl4pPr>
            <a:lvl5pPr lvl="4" marR="0" rtl="0" algn="l">
              <a:lnSpc>
                <a:spcPct val="100000"/>
              </a:lnSpc>
              <a:spcBef>
                <a:spcPts val="0"/>
              </a:spcBef>
              <a:spcAft>
                <a:spcPts val="0"/>
              </a:spcAft>
              <a:buClr>
                <a:srgbClr val="434343"/>
              </a:buClr>
              <a:buSzPts val="2500"/>
              <a:buFont typeface="Nunito SemiBold"/>
              <a:buNone/>
              <a:defRPr b="0" i="0" sz="2500" u="none" cap="none" strike="noStrike">
                <a:solidFill>
                  <a:srgbClr val="434343"/>
                </a:solidFill>
                <a:latin typeface="Nunito SemiBold"/>
                <a:ea typeface="Nunito SemiBold"/>
                <a:cs typeface="Nunito SemiBold"/>
                <a:sym typeface="Nunito SemiBold"/>
              </a:defRPr>
            </a:lvl5pPr>
            <a:lvl6pPr lvl="5" marR="0" rtl="0" algn="l">
              <a:lnSpc>
                <a:spcPct val="100000"/>
              </a:lnSpc>
              <a:spcBef>
                <a:spcPts val="0"/>
              </a:spcBef>
              <a:spcAft>
                <a:spcPts val="0"/>
              </a:spcAft>
              <a:buClr>
                <a:srgbClr val="434343"/>
              </a:buClr>
              <a:buSzPts val="2500"/>
              <a:buFont typeface="Nunito SemiBold"/>
              <a:buNone/>
              <a:defRPr b="0" i="0" sz="2500" u="none" cap="none" strike="noStrike">
                <a:solidFill>
                  <a:srgbClr val="434343"/>
                </a:solidFill>
                <a:latin typeface="Nunito SemiBold"/>
                <a:ea typeface="Nunito SemiBold"/>
                <a:cs typeface="Nunito SemiBold"/>
                <a:sym typeface="Nunito SemiBold"/>
              </a:defRPr>
            </a:lvl6pPr>
            <a:lvl7pPr lvl="6" marR="0" rtl="0" algn="l">
              <a:lnSpc>
                <a:spcPct val="100000"/>
              </a:lnSpc>
              <a:spcBef>
                <a:spcPts val="0"/>
              </a:spcBef>
              <a:spcAft>
                <a:spcPts val="0"/>
              </a:spcAft>
              <a:buClr>
                <a:srgbClr val="434343"/>
              </a:buClr>
              <a:buSzPts val="2500"/>
              <a:buFont typeface="Nunito SemiBold"/>
              <a:buNone/>
              <a:defRPr b="0" i="0" sz="2500" u="none" cap="none" strike="noStrike">
                <a:solidFill>
                  <a:srgbClr val="434343"/>
                </a:solidFill>
                <a:latin typeface="Nunito SemiBold"/>
                <a:ea typeface="Nunito SemiBold"/>
                <a:cs typeface="Nunito SemiBold"/>
                <a:sym typeface="Nunito SemiBold"/>
              </a:defRPr>
            </a:lvl7pPr>
            <a:lvl8pPr lvl="7" marR="0" rtl="0" algn="l">
              <a:lnSpc>
                <a:spcPct val="100000"/>
              </a:lnSpc>
              <a:spcBef>
                <a:spcPts val="0"/>
              </a:spcBef>
              <a:spcAft>
                <a:spcPts val="0"/>
              </a:spcAft>
              <a:buClr>
                <a:srgbClr val="434343"/>
              </a:buClr>
              <a:buSzPts val="2500"/>
              <a:buFont typeface="Nunito SemiBold"/>
              <a:buNone/>
              <a:defRPr b="0" i="0" sz="2500" u="none" cap="none" strike="noStrike">
                <a:solidFill>
                  <a:srgbClr val="434343"/>
                </a:solidFill>
                <a:latin typeface="Nunito SemiBold"/>
                <a:ea typeface="Nunito SemiBold"/>
                <a:cs typeface="Nunito SemiBold"/>
                <a:sym typeface="Nunito SemiBold"/>
              </a:defRPr>
            </a:lvl8pPr>
            <a:lvl9pPr lvl="8" marR="0" rtl="0" algn="l">
              <a:lnSpc>
                <a:spcPct val="100000"/>
              </a:lnSpc>
              <a:spcBef>
                <a:spcPts val="0"/>
              </a:spcBef>
              <a:spcAft>
                <a:spcPts val="0"/>
              </a:spcAft>
              <a:buClr>
                <a:srgbClr val="434343"/>
              </a:buClr>
              <a:buSzPts val="2500"/>
              <a:buFont typeface="Nunito SemiBold"/>
              <a:buNone/>
              <a:defRPr b="0" i="0" sz="2500" u="none" cap="none" strike="noStrike">
                <a:solidFill>
                  <a:srgbClr val="434343"/>
                </a:solidFill>
                <a:latin typeface="Nunito SemiBold"/>
                <a:ea typeface="Nunito SemiBold"/>
                <a:cs typeface="Nunito SemiBold"/>
                <a:sym typeface="Nunito SemiBold"/>
              </a:defRPr>
            </a:lvl9pPr>
          </a:lstStyle>
          <a:p/>
        </p:txBody>
      </p:sp>
      <p:sp>
        <p:nvSpPr>
          <p:cNvPr id="7" name="Google Shape;7;p11"/>
          <p:cNvSpPr txBox="1"/>
          <p:nvPr>
            <p:ph idx="1" type="body"/>
          </p:nvPr>
        </p:nvSpPr>
        <p:spPr>
          <a:xfrm>
            <a:off x="311700" y="861075"/>
            <a:ext cx="8520600" cy="34164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15000"/>
              </a:lnSpc>
              <a:spcBef>
                <a:spcPts val="0"/>
              </a:spcBef>
              <a:spcAft>
                <a:spcPts val="0"/>
              </a:spcAft>
              <a:buClr>
                <a:schemeClr val="dk2"/>
              </a:buClr>
              <a:buSzPts val="1500"/>
              <a:buFont typeface="Nunito"/>
              <a:buChar char="●"/>
              <a:defRPr b="0" i="0" sz="1500" u="none" cap="none" strike="noStrike">
                <a:solidFill>
                  <a:schemeClr val="dk2"/>
                </a:solidFill>
                <a:latin typeface="Nunito"/>
                <a:ea typeface="Nunito"/>
                <a:cs typeface="Nunito"/>
                <a:sym typeface="Nunito"/>
              </a:defRPr>
            </a:lvl1pPr>
            <a:lvl2pPr indent="-311150" lvl="1" marL="914400" marR="0" rtl="0" algn="l">
              <a:lnSpc>
                <a:spcPct val="115000"/>
              </a:lnSpc>
              <a:spcBef>
                <a:spcPts val="1600"/>
              </a:spcBef>
              <a:spcAft>
                <a:spcPts val="0"/>
              </a:spcAft>
              <a:buClr>
                <a:schemeClr val="dk2"/>
              </a:buClr>
              <a:buSzPts val="1300"/>
              <a:buFont typeface="Nunito"/>
              <a:buChar char="○"/>
              <a:defRPr b="0" i="0" sz="1300" u="none" cap="none" strike="noStrike">
                <a:solidFill>
                  <a:schemeClr val="dk2"/>
                </a:solidFill>
                <a:latin typeface="Nunito"/>
                <a:ea typeface="Nunito"/>
                <a:cs typeface="Nunito"/>
                <a:sym typeface="Nunito"/>
              </a:defRPr>
            </a:lvl2pPr>
            <a:lvl3pPr indent="-304800" lvl="2" marL="1371600" marR="0" rtl="0" algn="l">
              <a:lnSpc>
                <a:spcPct val="115000"/>
              </a:lnSpc>
              <a:spcBef>
                <a:spcPts val="1600"/>
              </a:spcBef>
              <a:spcAft>
                <a:spcPts val="0"/>
              </a:spcAft>
              <a:buClr>
                <a:schemeClr val="dk2"/>
              </a:buClr>
              <a:buSzPts val="1200"/>
              <a:buFont typeface="Nunito"/>
              <a:buChar char="■"/>
              <a:defRPr b="0" i="0" sz="1200" u="none" cap="none" strike="noStrike">
                <a:solidFill>
                  <a:schemeClr val="dk2"/>
                </a:solidFill>
                <a:latin typeface="Nunito"/>
                <a:ea typeface="Nunito"/>
                <a:cs typeface="Nunito"/>
                <a:sym typeface="Nunito"/>
              </a:defRPr>
            </a:lvl3pPr>
            <a:lvl4pPr indent="-298450" lvl="3" marL="18288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4pPr>
            <a:lvl5pPr indent="-292100" lvl="4" marL="2286000" marR="0" rtl="0" algn="l">
              <a:lnSpc>
                <a:spcPct val="115000"/>
              </a:lnSpc>
              <a:spcBef>
                <a:spcPts val="1600"/>
              </a:spcBef>
              <a:spcAft>
                <a:spcPts val="0"/>
              </a:spcAft>
              <a:buClr>
                <a:schemeClr val="dk2"/>
              </a:buClr>
              <a:buSzPts val="1000"/>
              <a:buFont typeface="Nunito"/>
              <a:buChar char="○"/>
              <a:defRPr b="0" i="0" sz="1000" u="none" cap="none" strike="noStrike">
                <a:solidFill>
                  <a:schemeClr val="dk2"/>
                </a:solidFill>
                <a:latin typeface="Nunito"/>
                <a:ea typeface="Nunito"/>
                <a:cs typeface="Nunito"/>
                <a:sym typeface="Nunito"/>
              </a:defRPr>
            </a:lvl5pPr>
            <a:lvl6pPr indent="-285750" lvl="5" marL="2743200" marR="0" rtl="0" algn="l">
              <a:lnSpc>
                <a:spcPct val="115000"/>
              </a:lnSpc>
              <a:spcBef>
                <a:spcPts val="1600"/>
              </a:spcBef>
              <a:spcAft>
                <a:spcPts val="0"/>
              </a:spcAft>
              <a:buClr>
                <a:schemeClr val="dk2"/>
              </a:buClr>
              <a:buSzPts val="900"/>
              <a:buFont typeface="Nunito"/>
              <a:buChar char="■"/>
              <a:defRPr b="0" i="0" sz="900" u="none" cap="none" strike="noStrike">
                <a:solidFill>
                  <a:schemeClr val="dk2"/>
                </a:solidFill>
                <a:latin typeface="Nunito"/>
                <a:ea typeface="Nunito"/>
                <a:cs typeface="Nunito"/>
                <a:sym typeface="Nunito"/>
              </a:defRPr>
            </a:lvl6pPr>
            <a:lvl7pPr indent="-279400" lvl="6" marL="3200400" marR="0" rtl="0" algn="l">
              <a:lnSpc>
                <a:spcPct val="115000"/>
              </a:lnSpc>
              <a:spcBef>
                <a:spcPts val="1600"/>
              </a:spcBef>
              <a:spcAft>
                <a:spcPts val="0"/>
              </a:spcAft>
              <a:buClr>
                <a:schemeClr val="dk2"/>
              </a:buClr>
              <a:buSzPts val="800"/>
              <a:buFont typeface="Nunito"/>
              <a:buChar char="●"/>
              <a:defRPr b="0" i="0" sz="800" u="none" cap="none" strike="noStrike">
                <a:solidFill>
                  <a:schemeClr val="dk2"/>
                </a:solidFill>
                <a:latin typeface="Nunito"/>
                <a:ea typeface="Nunito"/>
                <a:cs typeface="Nunito"/>
                <a:sym typeface="Nunito"/>
              </a:defRPr>
            </a:lvl7pPr>
            <a:lvl8pPr indent="-273050" lvl="7" marL="3657600" marR="0" rtl="0" algn="l">
              <a:lnSpc>
                <a:spcPct val="115000"/>
              </a:lnSpc>
              <a:spcBef>
                <a:spcPts val="1600"/>
              </a:spcBef>
              <a:spcAft>
                <a:spcPts val="0"/>
              </a:spcAft>
              <a:buClr>
                <a:schemeClr val="dk2"/>
              </a:buClr>
              <a:buSzPts val="700"/>
              <a:buFont typeface="Nunito"/>
              <a:buChar char="○"/>
              <a:defRPr b="0" i="0" sz="700" u="none" cap="none" strike="noStrike">
                <a:solidFill>
                  <a:schemeClr val="dk2"/>
                </a:solidFill>
                <a:latin typeface="Nunito"/>
                <a:ea typeface="Nunito"/>
                <a:cs typeface="Nunito"/>
                <a:sym typeface="Nunito"/>
              </a:defRPr>
            </a:lvl8pPr>
            <a:lvl9pPr indent="-266700" lvl="8" marL="4114800" marR="0" rtl="0" algn="l">
              <a:lnSpc>
                <a:spcPct val="115000"/>
              </a:lnSpc>
              <a:spcBef>
                <a:spcPts val="1600"/>
              </a:spcBef>
              <a:spcAft>
                <a:spcPts val="1600"/>
              </a:spcAft>
              <a:buClr>
                <a:schemeClr val="dk2"/>
              </a:buClr>
              <a:buSzPts val="600"/>
              <a:buFont typeface="Nunito"/>
              <a:buChar char="■"/>
              <a:defRPr b="0" i="0" sz="600" u="none" cap="none" strike="noStrike">
                <a:solidFill>
                  <a:schemeClr val="dk2"/>
                </a:solidFill>
                <a:latin typeface="Nunito"/>
                <a:ea typeface="Nunito"/>
                <a:cs typeface="Nunito"/>
                <a:sym typeface="Nunito"/>
              </a:defRPr>
            </a:lvl9pPr>
          </a:lstStyle>
          <a:p/>
        </p:txBody>
      </p:sp>
      <p:sp>
        <p:nvSpPr>
          <p:cNvPr id="8" name="Google Shape;8;p11"/>
          <p:cNvSpPr txBox="1"/>
          <p:nvPr/>
        </p:nvSpPr>
        <p:spPr>
          <a:xfrm>
            <a:off x="2234400" y="4917657"/>
            <a:ext cx="4675200" cy="275700"/>
          </a:xfrm>
          <a:prstGeom prst="rect">
            <a:avLst/>
          </a:prstGeom>
          <a:noFill/>
          <a:ln>
            <a:noFill/>
          </a:ln>
        </p:spPr>
        <p:txBody>
          <a:bodyPr anchorCtr="0" anchor="t" bIns="91425" lIns="91425" spcFirstLastPara="1" rIns="91425" wrap="square" tIns="91425">
            <a:noAutofit/>
          </a:bodyPr>
          <a:lstStyle/>
          <a:p>
            <a:pPr indent="0" lvl="0" marL="12700" marR="0" rtl="0" algn="ctr">
              <a:lnSpc>
                <a:spcPct val="102500"/>
              </a:lnSpc>
              <a:spcBef>
                <a:spcPts val="0"/>
              </a:spcBef>
              <a:spcAft>
                <a:spcPts val="0"/>
              </a:spcAft>
              <a:buClr>
                <a:srgbClr val="000000"/>
              </a:buClr>
              <a:buSzPts val="700"/>
              <a:buFont typeface="Arial"/>
              <a:buNone/>
            </a:pPr>
            <a:r>
              <a:rPr b="1" i="0" lang="en" sz="700" u="none" cap="none" strike="noStrike">
                <a:solidFill>
                  <a:srgbClr val="434343"/>
                </a:solidFill>
                <a:latin typeface="Nunito"/>
                <a:ea typeface="Nunito"/>
                <a:cs typeface="Nunito"/>
                <a:sym typeface="Nunito"/>
              </a:rPr>
              <a:t>Proprietary content. © Great Learning. All Rights Reserved. Unauthorized use or distribution prohibited.</a:t>
            </a:r>
            <a:endParaRPr b="1" i="0" sz="700" u="none" cap="none" strike="noStrike">
              <a:solidFill>
                <a:srgbClr val="434343"/>
              </a:solidFill>
              <a:latin typeface="Nunito"/>
              <a:ea typeface="Nunito"/>
              <a:cs typeface="Nunito"/>
              <a:sym typeface="Nunito"/>
            </a:endParaRPr>
          </a:p>
        </p:txBody>
      </p:sp>
      <p:sp>
        <p:nvSpPr>
          <p:cNvPr id="9" name="Google Shape;9;p11"/>
          <p:cNvSpPr txBox="1"/>
          <p:nvPr>
            <p:ph idx="12" type="sldNum"/>
          </p:nvPr>
        </p:nvSpPr>
        <p:spPr>
          <a:xfrm>
            <a:off x="8832299" y="4946907"/>
            <a:ext cx="365400" cy="217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1pPr>
            <a:lvl2pPr indent="0" lvl="1" marL="0" marR="0" rtl="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2pPr>
            <a:lvl3pPr indent="0" lvl="2" marL="0" marR="0" rtl="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3pPr>
            <a:lvl4pPr indent="0" lvl="3" marL="0" marR="0" rtl="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4pPr>
            <a:lvl5pPr indent="0" lvl="4" marL="0" marR="0" rtl="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5pPr>
            <a:lvl6pPr indent="0" lvl="5" marL="0" marR="0" rtl="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6pPr>
            <a:lvl7pPr indent="0" lvl="6" marL="0" marR="0" rtl="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7pPr>
            <a:lvl8pPr indent="0" lvl="7" marL="0" marR="0" rtl="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8pPr>
            <a:lvl9pPr indent="0" lvl="8" marL="0" marR="0" rtl="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pic>
        <p:nvPicPr>
          <p:cNvPr id="10" name="Google Shape;10;p11"/>
          <p:cNvPicPr preferRelativeResize="0"/>
          <p:nvPr/>
        </p:nvPicPr>
        <p:blipFill rotWithShape="1">
          <a:blip r:embed="rId1">
            <a:alphaModFix/>
          </a:blip>
          <a:srcRect b="0" l="0" r="0" t="0"/>
          <a:stretch/>
        </p:blipFill>
        <p:spPr>
          <a:xfrm>
            <a:off x="7669500" y="68264"/>
            <a:ext cx="1395476" cy="572701"/>
          </a:xfrm>
          <a:prstGeom prst="rect">
            <a:avLst/>
          </a:prstGeom>
          <a:noFill/>
          <a:ln>
            <a:noFill/>
          </a:ln>
        </p:spPr>
      </p:pic>
      <p:grpSp>
        <p:nvGrpSpPr>
          <p:cNvPr id="11" name="Google Shape;11;p11"/>
          <p:cNvGrpSpPr/>
          <p:nvPr/>
        </p:nvGrpSpPr>
        <p:grpSpPr>
          <a:xfrm>
            <a:off x="6593" y="10"/>
            <a:ext cx="175500" cy="709221"/>
            <a:chOff x="6593" y="10"/>
            <a:chExt cx="175500" cy="709221"/>
          </a:xfrm>
        </p:grpSpPr>
        <p:sp>
          <p:nvSpPr>
            <p:cNvPr id="12" name="Google Shape;12;p11"/>
            <p:cNvSpPr/>
            <p:nvPr/>
          </p:nvSpPr>
          <p:spPr>
            <a:xfrm>
              <a:off x="6593" y="10"/>
              <a:ext cx="175500" cy="355500"/>
            </a:xfrm>
            <a:prstGeom prst="rect">
              <a:avLst/>
            </a:prstGeom>
            <a:solidFill>
              <a:srgbClr val="0E39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11"/>
            <p:cNvSpPr/>
            <p:nvPr/>
          </p:nvSpPr>
          <p:spPr>
            <a:xfrm>
              <a:off x="6593" y="353731"/>
              <a:ext cx="175500" cy="355500"/>
            </a:xfrm>
            <a:prstGeom prst="rect">
              <a:avLst/>
            </a:prstGeom>
            <a:solidFill>
              <a:srgbClr val="197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3" name="Shape 53"/>
        <p:cNvGrpSpPr/>
        <p:nvPr/>
      </p:nvGrpSpPr>
      <p:grpSpPr>
        <a:xfrm>
          <a:off x="0" y="0"/>
          <a:ext cx="0" cy="0"/>
          <a:chOff x="0" y="0"/>
          <a:chExt cx="0" cy="0"/>
        </a:xfrm>
      </p:grpSpPr>
      <p:sp>
        <p:nvSpPr>
          <p:cNvPr id="54" name="Google Shape;54;p14"/>
          <p:cNvSpPr txBox="1"/>
          <p:nvPr>
            <p:ph type="title"/>
          </p:nvPr>
        </p:nvSpPr>
        <p:spPr>
          <a:xfrm>
            <a:off x="201972" y="288368"/>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434343"/>
              </a:buClr>
              <a:buSzPts val="2200"/>
              <a:buFont typeface="Nunito"/>
              <a:buNone/>
              <a:defRPr b="1" i="0" sz="2200" u="none" cap="none" strike="noStrike">
                <a:solidFill>
                  <a:srgbClr val="434343"/>
                </a:solidFill>
                <a:latin typeface="Nunito"/>
                <a:ea typeface="Nunito"/>
                <a:cs typeface="Nunito"/>
                <a:sym typeface="Nunito"/>
              </a:defRPr>
            </a:lvl1pPr>
            <a:lvl2pPr lvl="1" marR="0" rtl="0" algn="l">
              <a:lnSpc>
                <a:spcPct val="100000"/>
              </a:lnSpc>
              <a:spcBef>
                <a:spcPts val="0"/>
              </a:spcBef>
              <a:spcAft>
                <a:spcPts val="0"/>
              </a:spcAft>
              <a:buClr>
                <a:srgbClr val="434343"/>
              </a:buClr>
              <a:buSzPts val="2500"/>
              <a:buFont typeface="Nunito SemiBold"/>
              <a:buNone/>
              <a:defRPr b="0" i="0" sz="2500" u="none" cap="none" strike="noStrike">
                <a:solidFill>
                  <a:srgbClr val="434343"/>
                </a:solidFill>
                <a:latin typeface="Nunito SemiBold"/>
                <a:ea typeface="Nunito SemiBold"/>
                <a:cs typeface="Nunito SemiBold"/>
                <a:sym typeface="Nunito SemiBold"/>
              </a:defRPr>
            </a:lvl2pPr>
            <a:lvl3pPr lvl="2" marR="0" rtl="0" algn="l">
              <a:lnSpc>
                <a:spcPct val="100000"/>
              </a:lnSpc>
              <a:spcBef>
                <a:spcPts val="0"/>
              </a:spcBef>
              <a:spcAft>
                <a:spcPts val="0"/>
              </a:spcAft>
              <a:buClr>
                <a:srgbClr val="434343"/>
              </a:buClr>
              <a:buSzPts val="2500"/>
              <a:buFont typeface="Nunito SemiBold"/>
              <a:buNone/>
              <a:defRPr b="0" i="0" sz="2500" u="none" cap="none" strike="noStrike">
                <a:solidFill>
                  <a:srgbClr val="434343"/>
                </a:solidFill>
                <a:latin typeface="Nunito SemiBold"/>
                <a:ea typeface="Nunito SemiBold"/>
                <a:cs typeface="Nunito SemiBold"/>
                <a:sym typeface="Nunito SemiBold"/>
              </a:defRPr>
            </a:lvl3pPr>
            <a:lvl4pPr lvl="3" marR="0" rtl="0" algn="l">
              <a:lnSpc>
                <a:spcPct val="100000"/>
              </a:lnSpc>
              <a:spcBef>
                <a:spcPts val="0"/>
              </a:spcBef>
              <a:spcAft>
                <a:spcPts val="0"/>
              </a:spcAft>
              <a:buClr>
                <a:srgbClr val="434343"/>
              </a:buClr>
              <a:buSzPts val="2500"/>
              <a:buFont typeface="Nunito SemiBold"/>
              <a:buNone/>
              <a:defRPr b="0" i="0" sz="2500" u="none" cap="none" strike="noStrike">
                <a:solidFill>
                  <a:srgbClr val="434343"/>
                </a:solidFill>
                <a:latin typeface="Nunito SemiBold"/>
                <a:ea typeface="Nunito SemiBold"/>
                <a:cs typeface="Nunito SemiBold"/>
                <a:sym typeface="Nunito SemiBold"/>
              </a:defRPr>
            </a:lvl4pPr>
            <a:lvl5pPr lvl="4" marR="0" rtl="0" algn="l">
              <a:lnSpc>
                <a:spcPct val="100000"/>
              </a:lnSpc>
              <a:spcBef>
                <a:spcPts val="0"/>
              </a:spcBef>
              <a:spcAft>
                <a:spcPts val="0"/>
              </a:spcAft>
              <a:buClr>
                <a:srgbClr val="434343"/>
              </a:buClr>
              <a:buSzPts val="2500"/>
              <a:buFont typeface="Nunito SemiBold"/>
              <a:buNone/>
              <a:defRPr b="0" i="0" sz="2500" u="none" cap="none" strike="noStrike">
                <a:solidFill>
                  <a:srgbClr val="434343"/>
                </a:solidFill>
                <a:latin typeface="Nunito SemiBold"/>
                <a:ea typeface="Nunito SemiBold"/>
                <a:cs typeface="Nunito SemiBold"/>
                <a:sym typeface="Nunito SemiBold"/>
              </a:defRPr>
            </a:lvl5pPr>
            <a:lvl6pPr lvl="5" marR="0" rtl="0" algn="l">
              <a:lnSpc>
                <a:spcPct val="100000"/>
              </a:lnSpc>
              <a:spcBef>
                <a:spcPts val="0"/>
              </a:spcBef>
              <a:spcAft>
                <a:spcPts val="0"/>
              </a:spcAft>
              <a:buClr>
                <a:srgbClr val="434343"/>
              </a:buClr>
              <a:buSzPts val="2500"/>
              <a:buFont typeface="Nunito SemiBold"/>
              <a:buNone/>
              <a:defRPr b="0" i="0" sz="2500" u="none" cap="none" strike="noStrike">
                <a:solidFill>
                  <a:srgbClr val="434343"/>
                </a:solidFill>
                <a:latin typeface="Nunito SemiBold"/>
                <a:ea typeface="Nunito SemiBold"/>
                <a:cs typeface="Nunito SemiBold"/>
                <a:sym typeface="Nunito SemiBold"/>
              </a:defRPr>
            </a:lvl6pPr>
            <a:lvl7pPr lvl="6" marR="0" rtl="0" algn="l">
              <a:lnSpc>
                <a:spcPct val="100000"/>
              </a:lnSpc>
              <a:spcBef>
                <a:spcPts val="0"/>
              </a:spcBef>
              <a:spcAft>
                <a:spcPts val="0"/>
              </a:spcAft>
              <a:buClr>
                <a:srgbClr val="434343"/>
              </a:buClr>
              <a:buSzPts val="2500"/>
              <a:buFont typeface="Nunito SemiBold"/>
              <a:buNone/>
              <a:defRPr b="0" i="0" sz="2500" u="none" cap="none" strike="noStrike">
                <a:solidFill>
                  <a:srgbClr val="434343"/>
                </a:solidFill>
                <a:latin typeface="Nunito SemiBold"/>
                <a:ea typeface="Nunito SemiBold"/>
                <a:cs typeface="Nunito SemiBold"/>
                <a:sym typeface="Nunito SemiBold"/>
              </a:defRPr>
            </a:lvl7pPr>
            <a:lvl8pPr lvl="7" marR="0" rtl="0" algn="l">
              <a:lnSpc>
                <a:spcPct val="100000"/>
              </a:lnSpc>
              <a:spcBef>
                <a:spcPts val="0"/>
              </a:spcBef>
              <a:spcAft>
                <a:spcPts val="0"/>
              </a:spcAft>
              <a:buClr>
                <a:srgbClr val="434343"/>
              </a:buClr>
              <a:buSzPts val="2500"/>
              <a:buFont typeface="Nunito SemiBold"/>
              <a:buNone/>
              <a:defRPr b="0" i="0" sz="2500" u="none" cap="none" strike="noStrike">
                <a:solidFill>
                  <a:srgbClr val="434343"/>
                </a:solidFill>
                <a:latin typeface="Nunito SemiBold"/>
                <a:ea typeface="Nunito SemiBold"/>
                <a:cs typeface="Nunito SemiBold"/>
                <a:sym typeface="Nunito SemiBold"/>
              </a:defRPr>
            </a:lvl8pPr>
            <a:lvl9pPr lvl="8" marR="0" rtl="0" algn="l">
              <a:lnSpc>
                <a:spcPct val="100000"/>
              </a:lnSpc>
              <a:spcBef>
                <a:spcPts val="0"/>
              </a:spcBef>
              <a:spcAft>
                <a:spcPts val="0"/>
              </a:spcAft>
              <a:buClr>
                <a:srgbClr val="434343"/>
              </a:buClr>
              <a:buSzPts val="2500"/>
              <a:buFont typeface="Nunito SemiBold"/>
              <a:buNone/>
              <a:defRPr b="0" i="0" sz="2500" u="none" cap="none" strike="noStrike">
                <a:solidFill>
                  <a:srgbClr val="434343"/>
                </a:solidFill>
                <a:latin typeface="Nunito SemiBold"/>
                <a:ea typeface="Nunito SemiBold"/>
                <a:cs typeface="Nunito SemiBold"/>
                <a:sym typeface="Nunito SemiBold"/>
              </a:defRPr>
            </a:lvl9pPr>
          </a:lstStyle>
          <a:p/>
        </p:txBody>
      </p:sp>
      <p:sp>
        <p:nvSpPr>
          <p:cNvPr id="55" name="Google Shape;55;p14"/>
          <p:cNvSpPr txBox="1"/>
          <p:nvPr>
            <p:ph idx="1" type="body"/>
          </p:nvPr>
        </p:nvSpPr>
        <p:spPr>
          <a:xfrm>
            <a:off x="311700" y="861075"/>
            <a:ext cx="8520600" cy="34164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15000"/>
              </a:lnSpc>
              <a:spcBef>
                <a:spcPts val="0"/>
              </a:spcBef>
              <a:spcAft>
                <a:spcPts val="0"/>
              </a:spcAft>
              <a:buClr>
                <a:schemeClr val="dk2"/>
              </a:buClr>
              <a:buSzPts val="1500"/>
              <a:buFont typeface="Nunito"/>
              <a:buChar char="●"/>
              <a:defRPr b="0" i="0" sz="1500" u="none" cap="none" strike="noStrike">
                <a:solidFill>
                  <a:schemeClr val="dk2"/>
                </a:solidFill>
                <a:latin typeface="Nunito"/>
                <a:ea typeface="Nunito"/>
                <a:cs typeface="Nunito"/>
                <a:sym typeface="Nunito"/>
              </a:defRPr>
            </a:lvl1pPr>
            <a:lvl2pPr indent="-311150" lvl="1" marL="914400" marR="0" rtl="0" algn="l">
              <a:lnSpc>
                <a:spcPct val="115000"/>
              </a:lnSpc>
              <a:spcBef>
                <a:spcPts val="1600"/>
              </a:spcBef>
              <a:spcAft>
                <a:spcPts val="0"/>
              </a:spcAft>
              <a:buClr>
                <a:schemeClr val="dk2"/>
              </a:buClr>
              <a:buSzPts val="1300"/>
              <a:buFont typeface="Nunito"/>
              <a:buChar char="○"/>
              <a:defRPr b="0" i="0" sz="1300" u="none" cap="none" strike="noStrike">
                <a:solidFill>
                  <a:schemeClr val="dk2"/>
                </a:solidFill>
                <a:latin typeface="Nunito"/>
                <a:ea typeface="Nunito"/>
                <a:cs typeface="Nunito"/>
                <a:sym typeface="Nunito"/>
              </a:defRPr>
            </a:lvl2pPr>
            <a:lvl3pPr indent="-304800" lvl="2" marL="1371600" marR="0" rtl="0" algn="l">
              <a:lnSpc>
                <a:spcPct val="115000"/>
              </a:lnSpc>
              <a:spcBef>
                <a:spcPts val="1600"/>
              </a:spcBef>
              <a:spcAft>
                <a:spcPts val="0"/>
              </a:spcAft>
              <a:buClr>
                <a:schemeClr val="dk2"/>
              </a:buClr>
              <a:buSzPts val="1200"/>
              <a:buFont typeface="Nunito"/>
              <a:buChar char="■"/>
              <a:defRPr b="0" i="0" sz="1200" u="none" cap="none" strike="noStrike">
                <a:solidFill>
                  <a:schemeClr val="dk2"/>
                </a:solidFill>
                <a:latin typeface="Nunito"/>
                <a:ea typeface="Nunito"/>
                <a:cs typeface="Nunito"/>
                <a:sym typeface="Nunito"/>
              </a:defRPr>
            </a:lvl3pPr>
            <a:lvl4pPr indent="-298450" lvl="3" marL="18288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4pPr>
            <a:lvl5pPr indent="-292100" lvl="4" marL="2286000" marR="0" rtl="0" algn="l">
              <a:lnSpc>
                <a:spcPct val="115000"/>
              </a:lnSpc>
              <a:spcBef>
                <a:spcPts val="1600"/>
              </a:spcBef>
              <a:spcAft>
                <a:spcPts val="0"/>
              </a:spcAft>
              <a:buClr>
                <a:schemeClr val="dk2"/>
              </a:buClr>
              <a:buSzPts val="1000"/>
              <a:buFont typeface="Nunito"/>
              <a:buChar char="○"/>
              <a:defRPr b="0" i="0" sz="1000" u="none" cap="none" strike="noStrike">
                <a:solidFill>
                  <a:schemeClr val="dk2"/>
                </a:solidFill>
                <a:latin typeface="Nunito"/>
                <a:ea typeface="Nunito"/>
                <a:cs typeface="Nunito"/>
                <a:sym typeface="Nunito"/>
              </a:defRPr>
            </a:lvl5pPr>
            <a:lvl6pPr indent="-285750" lvl="5" marL="2743200" marR="0" rtl="0" algn="l">
              <a:lnSpc>
                <a:spcPct val="115000"/>
              </a:lnSpc>
              <a:spcBef>
                <a:spcPts val="1600"/>
              </a:spcBef>
              <a:spcAft>
                <a:spcPts val="0"/>
              </a:spcAft>
              <a:buClr>
                <a:schemeClr val="dk2"/>
              </a:buClr>
              <a:buSzPts val="900"/>
              <a:buFont typeface="Nunito"/>
              <a:buChar char="■"/>
              <a:defRPr b="0" i="0" sz="900" u="none" cap="none" strike="noStrike">
                <a:solidFill>
                  <a:schemeClr val="dk2"/>
                </a:solidFill>
                <a:latin typeface="Nunito"/>
                <a:ea typeface="Nunito"/>
                <a:cs typeface="Nunito"/>
                <a:sym typeface="Nunito"/>
              </a:defRPr>
            </a:lvl6pPr>
            <a:lvl7pPr indent="-279400" lvl="6" marL="3200400" marR="0" rtl="0" algn="l">
              <a:lnSpc>
                <a:spcPct val="115000"/>
              </a:lnSpc>
              <a:spcBef>
                <a:spcPts val="1600"/>
              </a:spcBef>
              <a:spcAft>
                <a:spcPts val="0"/>
              </a:spcAft>
              <a:buClr>
                <a:schemeClr val="dk2"/>
              </a:buClr>
              <a:buSzPts val="800"/>
              <a:buFont typeface="Nunito"/>
              <a:buChar char="●"/>
              <a:defRPr b="0" i="0" sz="800" u="none" cap="none" strike="noStrike">
                <a:solidFill>
                  <a:schemeClr val="dk2"/>
                </a:solidFill>
                <a:latin typeface="Nunito"/>
                <a:ea typeface="Nunito"/>
                <a:cs typeface="Nunito"/>
                <a:sym typeface="Nunito"/>
              </a:defRPr>
            </a:lvl7pPr>
            <a:lvl8pPr indent="-273050" lvl="7" marL="3657600" marR="0" rtl="0" algn="l">
              <a:lnSpc>
                <a:spcPct val="115000"/>
              </a:lnSpc>
              <a:spcBef>
                <a:spcPts val="1600"/>
              </a:spcBef>
              <a:spcAft>
                <a:spcPts val="0"/>
              </a:spcAft>
              <a:buClr>
                <a:schemeClr val="dk2"/>
              </a:buClr>
              <a:buSzPts val="700"/>
              <a:buFont typeface="Nunito"/>
              <a:buChar char="○"/>
              <a:defRPr b="0" i="0" sz="700" u="none" cap="none" strike="noStrike">
                <a:solidFill>
                  <a:schemeClr val="dk2"/>
                </a:solidFill>
                <a:latin typeface="Nunito"/>
                <a:ea typeface="Nunito"/>
                <a:cs typeface="Nunito"/>
                <a:sym typeface="Nunito"/>
              </a:defRPr>
            </a:lvl8pPr>
            <a:lvl9pPr indent="-266700" lvl="8" marL="4114800" marR="0" rtl="0" algn="l">
              <a:lnSpc>
                <a:spcPct val="115000"/>
              </a:lnSpc>
              <a:spcBef>
                <a:spcPts val="1600"/>
              </a:spcBef>
              <a:spcAft>
                <a:spcPts val="1600"/>
              </a:spcAft>
              <a:buClr>
                <a:schemeClr val="dk2"/>
              </a:buClr>
              <a:buSzPts val="600"/>
              <a:buFont typeface="Nunito"/>
              <a:buChar char="■"/>
              <a:defRPr b="0" i="0" sz="600" u="none" cap="none" strike="noStrike">
                <a:solidFill>
                  <a:schemeClr val="dk2"/>
                </a:solidFill>
                <a:latin typeface="Nunito"/>
                <a:ea typeface="Nunito"/>
                <a:cs typeface="Nunito"/>
                <a:sym typeface="Nunito"/>
              </a:defRPr>
            </a:lvl9pPr>
          </a:lstStyle>
          <a:p/>
        </p:txBody>
      </p:sp>
      <p:sp>
        <p:nvSpPr>
          <p:cNvPr id="56" name="Google Shape;56;p14"/>
          <p:cNvSpPr txBox="1"/>
          <p:nvPr/>
        </p:nvSpPr>
        <p:spPr>
          <a:xfrm>
            <a:off x="2234400" y="4917657"/>
            <a:ext cx="4675200" cy="275700"/>
          </a:xfrm>
          <a:prstGeom prst="rect">
            <a:avLst/>
          </a:prstGeom>
          <a:noFill/>
          <a:ln>
            <a:noFill/>
          </a:ln>
        </p:spPr>
        <p:txBody>
          <a:bodyPr anchorCtr="0" anchor="t" bIns="91425" lIns="91425" spcFirstLastPara="1" rIns="91425" wrap="square" tIns="91425">
            <a:noAutofit/>
          </a:bodyPr>
          <a:lstStyle/>
          <a:p>
            <a:pPr indent="0" lvl="0" marL="12700" marR="0" rtl="0" algn="ctr">
              <a:lnSpc>
                <a:spcPct val="102500"/>
              </a:lnSpc>
              <a:spcBef>
                <a:spcPts val="0"/>
              </a:spcBef>
              <a:spcAft>
                <a:spcPts val="0"/>
              </a:spcAft>
              <a:buClr>
                <a:srgbClr val="000000"/>
              </a:buClr>
              <a:buSzPts val="700"/>
              <a:buFont typeface="Arial"/>
              <a:buNone/>
            </a:pPr>
            <a:r>
              <a:rPr b="1" i="0" lang="en" sz="700" u="none" cap="none" strike="noStrike">
                <a:solidFill>
                  <a:srgbClr val="434343"/>
                </a:solidFill>
                <a:latin typeface="Nunito"/>
                <a:ea typeface="Nunito"/>
                <a:cs typeface="Nunito"/>
                <a:sym typeface="Nunito"/>
              </a:rPr>
              <a:t>Proprietary content. © Great Learning. All Rights Reserved. Unauthorized use or distribution prohibited.</a:t>
            </a:r>
            <a:endParaRPr b="1" i="0" sz="700" u="none" cap="none" strike="noStrike">
              <a:solidFill>
                <a:srgbClr val="434343"/>
              </a:solidFill>
              <a:latin typeface="Nunito"/>
              <a:ea typeface="Nunito"/>
              <a:cs typeface="Nunito"/>
              <a:sym typeface="Nunito"/>
            </a:endParaRPr>
          </a:p>
        </p:txBody>
      </p:sp>
      <p:sp>
        <p:nvSpPr>
          <p:cNvPr id="57" name="Google Shape;57;p14"/>
          <p:cNvSpPr txBox="1"/>
          <p:nvPr>
            <p:ph idx="12" type="sldNum"/>
          </p:nvPr>
        </p:nvSpPr>
        <p:spPr>
          <a:xfrm>
            <a:off x="8832299" y="4946907"/>
            <a:ext cx="365400" cy="217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1pPr>
            <a:lvl2pPr indent="0" lvl="1" marL="0" marR="0" rtl="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2pPr>
            <a:lvl3pPr indent="0" lvl="2" marL="0" marR="0" rtl="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3pPr>
            <a:lvl4pPr indent="0" lvl="3" marL="0" marR="0" rtl="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4pPr>
            <a:lvl5pPr indent="0" lvl="4" marL="0" marR="0" rtl="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5pPr>
            <a:lvl6pPr indent="0" lvl="5" marL="0" marR="0" rtl="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6pPr>
            <a:lvl7pPr indent="0" lvl="6" marL="0" marR="0" rtl="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7pPr>
            <a:lvl8pPr indent="0" lvl="7" marL="0" marR="0" rtl="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8pPr>
            <a:lvl9pPr indent="0" lvl="8" marL="0" marR="0" rtl="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pic>
        <p:nvPicPr>
          <p:cNvPr id="58" name="Google Shape;58;p14"/>
          <p:cNvPicPr preferRelativeResize="0"/>
          <p:nvPr/>
        </p:nvPicPr>
        <p:blipFill rotWithShape="1">
          <a:blip r:embed="rId1">
            <a:alphaModFix/>
          </a:blip>
          <a:srcRect b="0" l="0" r="0" t="0"/>
          <a:stretch/>
        </p:blipFill>
        <p:spPr>
          <a:xfrm>
            <a:off x="7669500" y="68264"/>
            <a:ext cx="1395476" cy="572701"/>
          </a:xfrm>
          <a:prstGeom prst="rect">
            <a:avLst/>
          </a:prstGeom>
          <a:noFill/>
          <a:ln>
            <a:noFill/>
          </a:ln>
        </p:spPr>
      </p:pic>
      <p:grpSp>
        <p:nvGrpSpPr>
          <p:cNvPr id="59" name="Google Shape;59;p14"/>
          <p:cNvGrpSpPr/>
          <p:nvPr/>
        </p:nvGrpSpPr>
        <p:grpSpPr>
          <a:xfrm>
            <a:off x="6593" y="10"/>
            <a:ext cx="175500" cy="709221"/>
            <a:chOff x="6593" y="10"/>
            <a:chExt cx="175500" cy="709221"/>
          </a:xfrm>
        </p:grpSpPr>
        <p:sp>
          <p:nvSpPr>
            <p:cNvPr id="60" name="Google Shape;60;p14"/>
            <p:cNvSpPr/>
            <p:nvPr/>
          </p:nvSpPr>
          <p:spPr>
            <a:xfrm>
              <a:off x="6593" y="10"/>
              <a:ext cx="175500" cy="355500"/>
            </a:xfrm>
            <a:prstGeom prst="rect">
              <a:avLst/>
            </a:prstGeom>
            <a:solidFill>
              <a:srgbClr val="0E39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4"/>
            <p:cNvSpPr/>
            <p:nvPr/>
          </p:nvSpPr>
          <p:spPr>
            <a:xfrm>
              <a:off x="6593" y="353731"/>
              <a:ext cx="175500" cy="355500"/>
            </a:xfrm>
            <a:prstGeom prst="rect">
              <a:avLst/>
            </a:prstGeom>
            <a:solidFill>
              <a:srgbClr val="197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mc:AlternateContent>
    <mc:Choice Requires="p14">
      <p:transition p14:dur="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5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5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4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5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g387f990aba1_0_0"/>
          <p:cNvSpPr txBox="1"/>
          <p:nvPr>
            <p:ph type="ctrTitle"/>
          </p:nvPr>
        </p:nvSpPr>
        <p:spPr>
          <a:xfrm>
            <a:off x="1158150" y="734400"/>
            <a:ext cx="6827700" cy="1259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sz="3600"/>
              <a:t>FOODHUB</a:t>
            </a:r>
            <a:endParaRPr b="0" sz="3000"/>
          </a:p>
        </p:txBody>
      </p:sp>
      <p:sp>
        <p:nvSpPr>
          <p:cNvPr id="106" name="Google Shape;106;g387f990aba1_0_0"/>
          <p:cNvSpPr txBox="1"/>
          <p:nvPr>
            <p:ph type="ctrTitle"/>
          </p:nvPr>
        </p:nvSpPr>
        <p:spPr>
          <a:xfrm>
            <a:off x="1153000" y="2038575"/>
            <a:ext cx="6827700" cy="498300"/>
          </a:xfrm>
          <a:prstGeom prst="rect">
            <a:avLst/>
          </a:prstGeom>
          <a:noFill/>
          <a:ln>
            <a:noFill/>
          </a:ln>
        </p:spPr>
        <p:txBody>
          <a:bodyPr anchorCtr="0" anchor="b" bIns="91425" lIns="91425" spcFirstLastPara="1" rIns="91425" wrap="square" tIns="91425">
            <a:noAutofit/>
          </a:bodyPr>
          <a:lstStyle/>
          <a:p>
            <a:pPr indent="0" lvl="0" marL="0" rtl="0" algn="just">
              <a:lnSpc>
                <a:spcPct val="100000"/>
              </a:lnSpc>
              <a:spcBef>
                <a:spcPts val="0"/>
              </a:spcBef>
              <a:spcAft>
                <a:spcPts val="0"/>
              </a:spcAft>
              <a:buSzPts val="4800"/>
              <a:buNone/>
            </a:pPr>
            <a:r>
              <a:rPr b="0" lang="en" sz="2400"/>
              <a:t>EXPLORATORY DATA ANALYSIS</a:t>
            </a:r>
            <a:endParaRPr b="0" sz="2400"/>
          </a:p>
        </p:txBody>
      </p:sp>
      <p:sp>
        <p:nvSpPr>
          <p:cNvPr id="107" name="Google Shape;107;g387f990aba1_0_0"/>
          <p:cNvSpPr txBox="1"/>
          <p:nvPr>
            <p:ph type="ctrTitle"/>
          </p:nvPr>
        </p:nvSpPr>
        <p:spPr>
          <a:xfrm>
            <a:off x="1158150" y="2581650"/>
            <a:ext cx="6827700" cy="498300"/>
          </a:xfrm>
          <a:prstGeom prst="rect">
            <a:avLst/>
          </a:prstGeom>
          <a:noFill/>
          <a:ln>
            <a:noFill/>
          </a:ln>
        </p:spPr>
        <p:txBody>
          <a:bodyPr anchorCtr="0" anchor="b" bIns="91425" lIns="91425" spcFirstLastPara="1" rIns="91425" wrap="square" tIns="91425">
            <a:noAutofit/>
          </a:bodyPr>
          <a:lstStyle/>
          <a:p>
            <a:pPr indent="0" lvl="0" marL="0" rtl="0" algn="l">
              <a:lnSpc>
                <a:spcPct val="125000"/>
              </a:lnSpc>
              <a:spcBef>
                <a:spcPts val="0"/>
              </a:spcBef>
              <a:spcAft>
                <a:spcPts val="0"/>
              </a:spcAft>
              <a:buSzPts val="4800"/>
              <a:buNone/>
            </a:pPr>
            <a:r>
              <a:rPr b="0" lang="en" sz="1400"/>
              <a:t>By Uday Poluri,  1st October, 2025</a:t>
            </a:r>
            <a:endParaRPr b="0"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387f990aba1_0_197"/>
          <p:cNvSpPr txBox="1"/>
          <p:nvPr>
            <p:ph type="title"/>
          </p:nvPr>
        </p:nvSpPr>
        <p:spPr>
          <a:xfrm>
            <a:off x="141600" y="942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EDA: </a:t>
            </a:r>
            <a:r>
              <a:rPr lang="en">
                <a:solidFill>
                  <a:srgbClr val="000000"/>
                </a:solidFill>
              </a:rPr>
              <a:t>food preparation time</a:t>
            </a:r>
            <a:endParaRPr>
              <a:solidFill>
                <a:srgbClr val="000000"/>
              </a:solidFill>
            </a:endParaRPr>
          </a:p>
        </p:txBody>
      </p:sp>
      <p:sp>
        <p:nvSpPr>
          <p:cNvPr id="185" name="Google Shape;185;g387f990aba1_0_197"/>
          <p:cNvSpPr txBox="1"/>
          <p:nvPr/>
        </p:nvSpPr>
        <p:spPr>
          <a:xfrm>
            <a:off x="4439000" y="784932"/>
            <a:ext cx="4168500" cy="18234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2"/>
              </a:buClr>
              <a:buSzPts val="1200"/>
              <a:buFont typeface="Nunito"/>
              <a:buChar char="➔"/>
            </a:pPr>
            <a:r>
              <a:rPr lang="en" sz="1200">
                <a:solidFill>
                  <a:schemeClr val="dk2"/>
                </a:solidFill>
                <a:latin typeface="Nunito"/>
                <a:ea typeface="Nunito"/>
                <a:cs typeface="Nunito"/>
                <a:sym typeface="Nunito"/>
              </a:rPr>
              <a:t>Food preparation time ranges between 20 to 35 mins, with an average time of 27 mins.</a:t>
            </a:r>
            <a:endParaRPr sz="1200">
              <a:solidFill>
                <a:schemeClr val="dk2"/>
              </a:solidFill>
              <a:latin typeface="Nunito"/>
              <a:ea typeface="Nunito"/>
              <a:cs typeface="Nunito"/>
              <a:sym typeface="Nunito"/>
            </a:endParaRPr>
          </a:p>
          <a:p>
            <a:pPr indent="-304800" lvl="0" marL="457200" rtl="0" algn="l">
              <a:lnSpc>
                <a:spcPct val="115000"/>
              </a:lnSpc>
              <a:spcBef>
                <a:spcPts val="0"/>
              </a:spcBef>
              <a:spcAft>
                <a:spcPts val="0"/>
              </a:spcAft>
              <a:buClr>
                <a:schemeClr val="dk2"/>
              </a:buClr>
              <a:buSzPts val="1200"/>
              <a:buFont typeface="Nunito"/>
              <a:buChar char="➔"/>
            </a:pPr>
            <a:r>
              <a:rPr lang="en" sz="1200">
                <a:solidFill>
                  <a:schemeClr val="dk2"/>
                </a:solidFill>
                <a:latin typeface="Nunito"/>
                <a:ea typeface="Nunito"/>
                <a:cs typeface="Nunito"/>
                <a:sym typeface="Nunito"/>
              </a:rPr>
              <a:t>The data shows a uniform distribution indicating all outcomes are possible. </a:t>
            </a:r>
            <a:endParaRPr sz="1200">
              <a:solidFill>
                <a:schemeClr val="dk2"/>
              </a:solidFill>
              <a:latin typeface="Nunito"/>
              <a:ea typeface="Nunito"/>
              <a:cs typeface="Nunito"/>
              <a:sym typeface="Nunito"/>
            </a:endParaRPr>
          </a:p>
          <a:p>
            <a:pPr indent="-304800" lvl="0" marL="457200" rtl="0" algn="l">
              <a:lnSpc>
                <a:spcPct val="115000"/>
              </a:lnSpc>
              <a:spcBef>
                <a:spcPts val="0"/>
              </a:spcBef>
              <a:spcAft>
                <a:spcPts val="0"/>
              </a:spcAft>
              <a:buClr>
                <a:schemeClr val="dk2"/>
              </a:buClr>
              <a:buSzPts val="1200"/>
              <a:buFont typeface="Nunito"/>
              <a:buChar char="➔"/>
            </a:pPr>
            <a:r>
              <a:rPr lang="en" sz="1200">
                <a:solidFill>
                  <a:schemeClr val="dk2"/>
                </a:solidFill>
                <a:latin typeface="Nunito"/>
                <a:ea typeface="Nunito"/>
                <a:cs typeface="Nunito"/>
                <a:sym typeface="Nunito"/>
              </a:rPr>
              <a:t>Further analysis is required as the preparation time could vary based on factors such as cuisine type, size of the order, restaurant, etc.</a:t>
            </a:r>
            <a:endParaRPr sz="1200">
              <a:solidFill>
                <a:schemeClr val="dk2"/>
              </a:solidFill>
              <a:latin typeface="Nunito"/>
              <a:ea typeface="Nunito"/>
              <a:cs typeface="Nunito"/>
              <a:sym typeface="Nunito"/>
            </a:endParaRPr>
          </a:p>
        </p:txBody>
      </p:sp>
      <p:pic>
        <p:nvPicPr>
          <p:cNvPr id="186" name="Google Shape;186;g387f990aba1_0_197"/>
          <p:cNvPicPr preferRelativeResize="0"/>
          <p:nvPr/>
        </p:nvPicPr>
        <p:blipFill>
          <a:blip r:embed="rId3">
            <a:alphaModFix/>
          </a:blip>
          <a:stretch>
            <a:fillRect/>
          </a:stretch>
        </p:blipFill>
        <p:spPr>
          <a:xfrm>
            <a:off x="141600" y="691323"/>
            <a:ext cx="2081198" cy="1377274"/>
          </a:xfrm>
          <a:prstGeom prst="rect">
            <a:avLst/>
          </a:prstGeom>
          <a:noFill/>
          <a:ln>
            <a:noFill/>
          </a:ln>
        </p:spPr>
      </p:pic>
      <p:pic>
        <p:nvPicPr>
          <p:cNvPr id="187" name="Google Shape;187;g387f990aba1_0_197"/>
          <p:cNvPicPr preferRelativeResize="0"/>
          <p:nvPr/>
        </p:nvPicPr>
        <p:blipFill>
          <a:blip r:embed="rId4">
            <a:alphaModFix/>
          </a:blip>
          <a:stretch>
            <a:fillRect/>
          </a:stretch>
        </p:blipFill>
        <p:spPr>
          <a:xfrm>
            <a:off x="2316275" y="693477"/>
            <a:ext cx="2029251" cy="1200599"/>
          </a:xfrm>
          <a:prstGeom prst="rect">
            <a:avLst/>
          </a:prstGeom>
          <a:noFill/>
          <a:ln>
            <a:noFill/>
          </a:ln>
        </p:spPr>
      </p:pic>
      <p:pic>
        <p:nvPicPr>
          <p:cNvPr id="188" name="Google Shape;188;g387f990aba1_0_197"/>
          <p:cNvPicPr preferRelativeResize="0"/>
          <p:nvPr/>
        </p:nvPicPr>
        <p:blipFill>
          <a:blip r:embed="rId5">
            <a:alphaModFix/>
          </a:blip>
          <a:stretch>
            <a:fillRect/>
          </a:stretch>
        </p:blipFill>
        <p:spPr>
          <a:xfrm>
            <a:off x="4270575" y="3018825"/>
            <a:ext cx="2532076" cy="1629825"/>
          </a:xfrm>
          <a:prstGeom prst="rect">
            <a:avLst/>
          </a:prstGeom>
          <a:noFill/>
          <a:ln>
            <a:noFill/>
          </a:ln>
        </p:spPr>
      </p:pic>
      <p:pic>
        <p:nvPicPr>
          <p:cNvPr id="189" name="Google Shape;189;g387f990aba1_0_197"/>
          <p:cNvPicPr preferRelativeResize="0"/>
          <p:nvPr/>
        </p:nvPicPr>
        <p:blipFill>
          <a:blip r:embed="rId6">
            <a:alphaModFix/>
          </a:blip>
          <a:stretch>
            <a:fillRect/>
          </a:stretch>
        </p:blipFill>
        <p:spPr>
          <a:xfrm>
            <a:off x="6852925" y="3112925"/>
            <a:ext cx="1870223" cy="1377275"/>
          </a:xfrm>
          <a:prstGeom prst="rect">
            <a:avLst/>
          </a:prstGeom>
          <a:noFill/>
          <a:ln>
            <a:noFill/>
          </a:ln>
        </p:spPr>
      </p:pic>
      <p:sp>
        <p:nvSpPr>
          <p:cNvPr id="190" name="Google Shape;190;g387f990aba1_0_197"/>
          <p:cNvSpPr txBox="1"/>
          <p:nvPr/>
        </p:nvSpPr>
        <p:spPr>
          <a:xfrm>
            <a:off x="-117225" y="2775575"/>
            <a:ext cx="4387800" cy="21291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2"/>
              </a:buClr>
              <a:buSzPts val="1200"/>
              <a:buFont typeface="Nunito"/>
              <a:buChar char="➔"/>
            </a:pPr>
            <a:r>
              <a:rPr lang="en" sz="1200">
                <a:solidFill>
                  <a:schemeClr val="dk2"/>
                </a:solidFill>
                <a:latin typeface="Nunito"/>
                <a:ea typeface="Nunito"/>
                <a:cs typeface="Nunito"/>
                <a:sym typeface="Nunito"/>
              </a:rPr>
              <a:t>Food preparation time ranges between 15 to 33 mins, with an average time of 24 mins.</a:t>
            </a:r>
            <a:endParaRPr sz="1200">
              <a:solidFill>
                <a:schemeClr val="dk2"/>
              </a:solidFill>
              <a:latin typeface="Nunito"/>
              <a:ea typeface="Nunito"/>
              <a:cs typeface="Nunito"/>
              <a:sym typeface="Nunito"/>
            </a:endParaRPr>
          </a:p>
          <a:p>
            <a:pPr indent="-304800" lvl="0" marL="457200" rtl="0" algn="l">
              <a:lnSpc>
                <a:spcPct val="115000"/>
              </a:lnSpc>
              <a:spcBef>
                <a:spcPts val="0"/>
              </a:spcBef>
              <a:spcAft>
                <a:spcPts val="0"/>
              </a:spcAft>
              <a:buClr>
                <a:schemeClr val="dk2"/>
              </a:buClr>
              <a:buSzPts val="1200"/>
              <a:buFont typeface="Nunito"/>
              <a:buChar char="➔"/>
            </a:pPr>
            <a:r>
              <a:rPr lang="en" sz="1200">
                <a:solidFill>
                  <a:schemeClr val="dk2"/>
                </a:solidFill>
                <a:latin typeface="Nunito"/>
                <a:ea typeface="Nunito"/>
                <a:cs typeface="Nunito"/>
                <a:sym typeface="Nunito"/>
              </a:rPr>
              <a:t>The data doesn’t show a particular pattern, it's more of a uniform distribution indicating all outcomes are possible. </a:t>
            </a:r>
            <a:endParaRPr sz="1200">
              <a:solidFill>
                <a:schemeClr val="dk2"/>
              </a:solidFill>
              <a:latin typeface="Nunito"/>
              <a:ea typeface="Nunito"/>
              <a:cs typeface="Nunito"/>
              <a:sym typeface="Nunito"/>
            </a:endParaRPr>
          </a:p>
          <a:p>
            <a:pPr indent="-304800" lvl="0" marL="457200" rtl="0" algn="l">
              <a:lnSpc>
                <a:spcPct val="115000"/>
              </a:lnSpc>
              <a:spcBef>
                <a:spcPts val="0"/>
              </a:spcBef>
              <a:spcAft>
                <a:spcPts val="0"/>
              </a:spcAft>
              <a:buClr>
                <a:schemeClr val="dk2"/>
              </a:buClr>
              <a:buSzPts val="1200"/>
              <a:buFont typeface="Nunito"/>
              <a:buChar char="➔"/>
            </a:pPr>
            <a:r>
              <a:rPr lang="en" sz="1200">
                <a:solidFill>
                  <a:schemeClr val="dk2"/>
                </a:solidFill>
                <a:latin typeface="Nunito"/>
                <a:ea typeface="Nunito"/>
                <a:cs typeface="Nunito"/>
                <a:sym typeface="Nunito"/>
              </a:rPr>
              <a:t>Further analysis is required as the delivery time could vary based on factors such as traffic, weather conditions, how far the restaurant is from customer address, etc.</a:t>
            </a:r>
            <a:endParaRPr sz="1200">
              <a:solidFill>
                <a:schemeClr val="dk2"/>
              </a:solidFill>
              <a:latin typeface="Nunito"/>
              <a:ea typeface="Nunito"/>
              <a:cs typeface="Nunito"/>
              <a:sym typeface="Nunito"/>
            </a:endParaRPr>
          </a:p>
        </p:txBody>
      </p:sp>
      <p:sp>
        <p:nvSpPr>
          <p:cNvPr id="191" name="Google Shape;191;g387f990aba1_0_197"/>
          <p:cNvSpPr txBox="1"/>
          <p:nvPr>
            <p:ph type="title"/>
          </p:nvPr>
        </p:nvSpPr>
        <p:spPr>
          <a:xfrm>
            <a:off x="202550" y="22028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delivery</a:t>
            </a:r>
            <a:r>
              <a:rPr lang="en">
                <a:solidFill>
                  <a:srgbClr val="000000"/>
                </a:solidFill>
              </a:rPr>
              <a:t> time</a:t>
            </a:r>
            <a:endParaRPr>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7"/>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EDA: </a:t>
            </a:r>
            <a:r>
              <a:rPr lang="en">
                <a:solidFill>
                  <a:srgbClr val="000000"/>
                </a:solidFill>
              </a:rPr>
              <a:t>Correlation of </a:t>
            </a:r>
            <a:r>
              <a:rPr lang="en">
                <a:solidFill>
                  <a:srgbClr val="000000"/>
                </a:solidFill>
              </a:rPr>
              <a:t>numeric variables</a:t>
            </a:r>
            <a:endParaRPr>
              <a:solidFill>
                <a:srgbClr val="000000"/>
              </a:solidFill>
            </a:endParaRPr>
          </a:p>
        </p:txBody>
      </p:sp>
      <p:pic>
        <p:nvPicPr>
          <p:cNvPr id="197" name="Google Shape;197;p7"/>
          <p:cNvPicPr preferRelativeResize="0"/>
          <p:nvPr/>
        </p:nvPicPr>
        <p:blipFill>
          <a:blip r:embed="rId3">
            <a:alphaModFix/>
          </a:blip>
          <a:stretch>
            <a:fillRect/>
          </a:stretch>
        </p:blipFill>
        <p:spPr>
          <a:xfrm>
            <a:off x="152400" y="1014379"/>
            <a:ext cx="5178574" cy="3976720"/>
          </a:xfrm>
          <a:prstGeom prst="rect">
            <a:avLst/>
          </a:prstGeom>
          <a:noFill/>
          <a:ln>
            <a:noFill/>
          </a:ln>
        </p:spPr>
      </p:pic>
      <p:sp>
        <p:nvSpPr>
          <p:cNvPr id="198" name="Google Shape;198;p7"/>
          <p:cNvSpPr txBox="1"/>
          <p:nvPr/>
        </p:nvSpPr>
        <p:spPr>
          <a:xfrm>
            <a:off x="4882900" y="1697725"/>
            <a:ext cx="3471600" cy="2407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The heat-map doesn’t show strong correlation between variables.</a:t>
            </a:r>
            <a:endParaRPr sz="1200">
              <a:solidFill>
                <a:schemeClr val="dk1"/>
              </a:solidFill>
              <a:latin typeface="Nunito"/>
              <a:ea typeface="Nunito"/>
              <a:cs typeface="Nunito"/>
              <a:sym typeface="Nunito"/>
            </a:endParaRPr>
          </a:p>
          <a:p>
            <a:pPr indent="-304800" lvl="0" marL="457200" rtl="0" algn="l">
              <a:lnSpc>
                <a:spcPct val="115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Customer</a:t>
            </a:r>
            <a:r>
              <a:rPr lang="en" sz="1200">
                <a:solidFill>
                  <a:schemeClr val="dk1"/>
                </a:solidFill>
                <a:latin typeface="Nunito"/>
                <a:ea typeface="Nunito"/>
                <a:cs typeface="Nunito"/>
                <a:sym typeface="Nunito"/>
              </a:rPr>
              <a:t> id and Order id are </a:t>
            </a:r>
            <a:r>
              <a:rPr lang="en" sz="1200">
                <a:solidFill>
                  <a:schemeClr val="dk1"/>
                </a:solidFill>
                <a:latin typeface="Nunito"/>
                <a:ea typeface="Nunito"/>
                <a:cs typeface="Nunito"/>
                <a:sym typeface="Nunito"/>
              </a:rPr>
              <a:t>identifiers</a:t>
            </a:r>
            <a:r>
              <a:rPr lang="en" sz="1200">
                <a:solidFill>
                  <a:schemeClr val="dk1"/>
                </a:solidFill>
                <a:latin typeface="Nunito"/>
                <a:ea typeface="Nunito"/>
                <a:cs typeface="Nunito"/>
                <a:sym typeface="Nunito"/>
              </a:rPr>
              <a:t> and have no </a:t>
            </a:r>
            <a:r>
              <a:rPr lang="en" sz="1200">
                <a:solidFill>
                  <a:schemeClr val="dk1"/>
                </a:solidFill>
                <a:latin typeface="Nunito"/>
                <a:ea typeface="Nunito"/>
                <a:cs typeface="Nunito"/>
                <a:sym typeface="Nunito"/>
              </a:rPr>
              <a:t>effect</a:t>
            </a:r>
            <a:r>
              <a:rPr lang="en" sz="1200">
                <a:solidFill>
                  <a:schemeClr val="dk1"/>
                </a:solidFill>
                <a:latin typeface="Nunito"/>
                <a:ea typeface="Nunito"/>
                <a:cs typeface="Nunito"/>
                <a:sym typeface="Nunito"/>
              </a:rPr>
              <a:t> on any other outcomes.</a:t>
            </a:r>
            <a:endParaRPr sz="1200">
              <a:solidFill>
                <a:schemeClr val="dk1"/>
              </a:solidFill>
              <a:latin typeface="Nunito"/>
              <a:ea typeface="Nunito"/>
              <a:cs typeface="Nunito"/>
              <a:sym typeface="Nunito"/>
            </a:endParaRPr>
          </a:p>
          <a:p>
            <a:pPr indent="-304800" lvl="0" marL="457200" rtl="0" algn="l">
              <a:lnSpc>
                <a:spcPct val="115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The food preparation and delivery times may </a:t>
            </a:r>
            <a:r>
              <a:rPr lang="en" sz="1200">
                <a:solidFill>
                  <a:schemeClr val="dk1"/>
                </a:solidFill>
                <a:latin typeface="Nunito"/>
                <a:ea typeface="Nunito"/>
                <a:cs typeface="Nunito"/>
                <a:sym typeface="Nunito"/>
              </a:rPr>
              <a:t>affect</a:t>
            </a:r>
            <a:r>
              <a:rPr lang="en" sz="1200">
                <a:solidFill>
                  <a:schemeClr val="dk1"/>
                </a:solidFill>
                <a:latin typeface="Nunito"/>
                <a:ea typeface="Nunito"/>
                <a:cs typeface="Nunito"/>
                <a:sym typeface="Nunito"/>
              </a:rPr>
              <a:t> customer experience and reflect in ratings. </a:t>
            </a:r>
            <a:endParaRPr sz="1200">
              <a:solidFill>
                <a:schemeClr val="dk1"/>
              </a:solidFill>
              <a:latin typeface="Nunito"/>
              <a:ea typeface="Nunito"/>
              <a:cs typeface="Nunito"/>
              <a:sym typeface="Nunito"/>
            </a:endParaRPr>
          </a:p>
          <a:p>
            <a:pPr indent="-304800" lvl="0" marL="457200" rtl="0" algn="l">
              <a:lnSpc>
                <a:spcPct val="115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Need further analysis of the data.</a:t>
            </a:r>
            <a:endParaRPr sz="1200">
              <a:solidFill>
                <a:schemeClr val="dk1"/>
              </a:solidFill>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387f990aba1_0_123"/>
          <p:cNvSpPr txBox="1"/>
          <p:nvPr>
            <p:ph type="title"/>
          </p:nvPr>
        </p:nvSpPr>
        <p:spPr>
          <a:xfrm>
            <a:off x="202550" y="144504"/>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EDA: Cost vs Cuisine Type</a:t>
            </a:r>
            <a:endParaRPr>
              <a:solidFill>
                <a:srgbClr val="000000"/>
              </a:solidFill>
            </a:endParaRPr>
          </a:p>
        </p:txBody>
      </p:sp>
      <p:pic>
        <p:nvPicPr>
          <p:cNvPr id="204" name="Google Shape;204;g387f990aba1_0_123"/>
          <p:cNvPicPr preferRelativeResize="0"/>
          <p:nvPr/>
        </p:nvPicPr>
        <p:blipFill>
          <a:blip r:embed="rId3">
            <a:alphaModFix/>
          </a:blip>
          <a:stretch>
            <a:fillRect/>
          </a:stretch>
        </p:blipFill>
        <p:spPr>
          <a:xfrm>
            <a:off x="152400" y="2003777"/>
            <a:ext cx="8839199" cy="2745949"/>
          </a:xfrm>
          <a:prstGeom prst="rect">
            <a:avLst/>
          </a:prstGeom>
          <a:noFill/>
          <a:ln>
            <a:noFill/>
          </a:ln>
        </p:spPr>
      </p:pic>
      <p:sp>
        <p:nvSpPr>
          <p:cNvPr id="205" name="Google Shape;205;g387f990aba1_0_123"/>
          <p:cNvSpPr txBox="1"/>
          <p:nvPr/>
        </p:nvSpPr>
        <p:spPr>
          <a:xfrm>
            <a:off x="770300" y="748375"/>
            <a:ext cx="7837200" cy="12675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2"/>
              </a:buClr>
              <a:buSzPts val="1200"/>
              <a:buFont typeface="Nunito"/>
              <a:buChar char="➔"/>
            </a:pPr>
            <a:r>
              <a:rPr lang="en" sz="1200">
                <a:solidFill>
                  <a:schemeClr val="dk2"/>
                </a:solidFill>
                <a:latin typeface="Nunito"/>
                <a:ea typeface="Nunito"/>
                <a:cs typeface="Nunito"/>
                <a:sym typeface="Nunito"/>
              </a:rPr>
              <a:t>The max cost of the order is in the range of $30 to $35 for most of the cuisines.</a:t>
            </a:r>
            <a:endParaRPr sz="1200">
              <a:solidFill>
                <a:schemeClr val="dk2"/>
              </a:solidFill>
              <a:latin typeface="Nunito"/>
              <a:ea typeface="Nunito"/>
              <a:cs typeface="Nunito"/>
              <a:sym typeface="Nunito"/>
            </a:endParaRPr>
          </a:p>
          <a:p>
            <a:pPr indent="-304800" lvl="0" marL="457200" rtl="0" algn="l">
              <a:lnSpc>
                <a:spcPct val="115000"/>
              </a:lnSpc>
              <a:spcBef>
                <a:spcPts val="0"/>
              </a:spcBef>
              <a:spcAft>
                <a:spcPts val="0"/>
              </a:spcAft>
              <a:buClr>
                <a:schemeClr val="dk2"/>
              </a:buClr>
              <a:buSzPts val="1200"/>
              <a:buFont typeface="Nunito"/>
              <a:buChar char="➔"/>
            </a:pPr>
            <a:r>
              <a:rPr lang="en" sz="1200">
                <a:solidFill>
                  <a:schemeClr val="dk2"/>
                </a:solidFill>
                <a:latin typeface="Nunito"/>
                <a:ea typeface="Nunito"/>
                <a:cs typeface="Nunito"/>
                <a:sym typeface="Nunito"/>
              </a:rPr>
              <a:t>Korean and Mediterranean orders have some outliers of the cost.</a:t>
            </a:r>
            <a:endParaRPr sz="1200">
              <a:solidFill>
                <a:schemeClr val="dk2"/>
              </a:solidFill>
              <a:latin typeface="Nunito"/>
              <a:ea typeface="Nunito"/>
              <a:cs typeface="Nunito"/>
              <a:sym typeface="Nunito"/>
            </a:endParaRPr>
          </a:p>
          <a:p>
            <a:pPr indent="-304800" lvl="0" marL="457200" rtl="0" algn="l">
              <a:lnSpc>
                <a:spcPct val="115000"/>
              </a:lnSpc>
              <a:spcBef>
                <a:spcPts val="0"/>
              </a:spcBef>
              <a:spcAft>
                <a:spcPts val="0"/>
              </a:spcAft>
              <a:buClr>
                <a:schemeClr val="dk2"/>
              </a:buClr>
              <a:buSzPts val="1200"/>
              <a:buFont typeface="Nunito"/>
              <a:buChar char="➔"/>
            </a:pPr>
            <a:r>
              <a:rPr lang="en" sz="1200">
                <a:solidFill>
                  <a:schemeClr val="dk2"/>
                </a:solidFill>
                <a:latin typeface="Nunito"/>
                <a:ea typeface="Nunito"/>
                <a:cs typeface="Nunito"/>
                <a:sym typeface="Nunito"/>
              </a:rPr>
              <a:t>Korean cuisine third quartile and max cost are almost same.</a:t>
            </a:r>
            <a:endParaRPr sz="1200">
              <a:solidFill>
                <a:schemeClr val="dk2"/>
              </a:solidFill>
              <a:latin typeface="Nunito"/>
              <a:ea typeface="Nunito"/>
              <a:cs typeface="Nunito"/>
              <a:sym typeface="Nunito"/>
            </a:endParaRPr>
          </a:p>
          <a:p>
            <a:pPr indent="-304800" lvl="0" marL="457200" rtl="0" algn="l">
              <a:lnSpc>
                <a:spcPct val="115000"/>
              </a:lnSpc>
              <a:spcBef>
                <a:spcPts val="0"/>
              </a:spcBef>
              <a:spcAft>
                <a:spcPts val="0"/>
              </a:spcAft>
              <a:buClr>
                <a:schemeClr val="dk2"/>
              </a:buClr>
              <a:buSzPts val="1200"/>
              <a:buFont typeface="Nunito"/>
              <a:buChar char="➔"/>
            </a:pPr>
            <a:r>
              <a:rPr lang="en" sz="1200">
                <a:solidFill>
                  <a:schemeClr val="dk2"/>
                </a:solidFill>
                <a:latin typeface="Nunito"/>
                <a:ea typeface="Nunito"/>
                <a:cs typeface="Nunito"/>
                <a:sym typeface="Nunito"/>
              </a:rPr>
              <a:t>French and Spanish first quartile and min costs are very close. </a:t>
            </a:r>
            <a:endParaRPr sz="1200">
              <a:solidFill>
                <a:schemeClr val="dk2"/>
              </a:solidFill>
              <a:latin typeface="Nunito"/>
              <a:ea typeface="Nunito"/>
              <a:cs typeface="Nunito"/>
              <a:sym typeface="Nunito"/>
            </a:endParaRPr>
          </a:p>
          <a:p>
            <a:pPr indent="-304800" lvl="0" marL="457200" rtl="0" algn="l">
              <a:lnSpc>
                <a:spcPct val="115000"/>
              </a:lnSpc>
              <a:spcBef>
                <a:spcPts val="0"/>
              </a:spcBef>
              <a:spcAft>
                <a:spcPts val="0"/>
              </a:spcAft>
              <a:buClr>
                <a:schemeClr val="dk2"/>
              </a:buClr>
              <a:buSzPts val="1200"/>
              <a:buFont typeface="Nunito"/>
              <a:buChar char="➔"/>
            </a:pPr>
            <a:r>
              <a:rPr lang="en" sz="1200">
                <a:solidFill>
                  <a:schemeClr val="dk2"/>
                </a:solidFill>
                <a:latin typeface="Nunito"/>
                <a:ea typeface="Nunito"/>
                <a:cs typeface="Nunito"/>
                <a:sym typeface="Nunito"/>
              </a:rPr>
              <a:t>Other than Thai and French, most of the cuisines data is right skewed.</a:t>
            </a:r>
            <a:endParaRPr sz="1200">
              <a:solidFill>
                <a:schemeClr val="dk2"/>
              </a:solidFill>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387f990aba1_0_140"/>
          <p:cNvSpPr txBox="1"/>
          <p:nvPr>
            <p:ph type="title"/>
          </p:nvPr>
        </p:nvSpPr>
        <p:spPr>
          <a:xfrm>
            <a:off x="202550" y="144504"/>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EDA: Food </a:t>
            </a:r>
            <a:r>
              <a:rPr lang="en">
                <a:solidFill>
                  <a:srgbClr val="000000"/>
                </a:solidFill>
              </a:rPr>
              <a:t>preparation</a:t>
            </a:r>
            <a:r>
              <a:rPr lang="en">
                <a:solidFill>
                  <a:srgbClr val="000000"/>
                </a:solidFill>
              </a:rPr>
              <a:t> time </a:t>
            </a:r>
            <a:r>
              <a:rPr lang="en">
                <a:solidFill>
                  <a:srgbClr val="000000"/>
                </a:solidFill>
              </a:rPr>
              <a:t>vs Cuisine Type</a:t>
            </a:r>
            <a:endParaRPr>
              <a:solidFill>
                <a:srgbClr val="000000"/>
              </a:solidFill>
            </a:endParaRPr>
          </a:p>
        </p:txBody>
      </p:sp>
      <p:sp>
        <p:nvSpPr>
          <p:cNvPr id="211" name="Google Shape;211;g387f990aba1_0_140"/>
          <p:cNvSpPr txBox="1"/>
          <p:nvPr/>
        </p:nvSpPr>
        <p:spPr>
          <a:xfrm>
            <a:off x="770300" y="748375"/>
            <a:ext cx="7837200" cy="12675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2"/>
              </a:buClr>
              <a:buSzPts val="1200"/>
              <a:buFont typeface="Nunito"/>
              <a:buChar char="➔"/>
            </a:pPr>
            <a:r>
              <a:rPr lang="en" sz="1200">
                <a:solidFill>
                  <a:schemeClr val="dk2"/>
                </a:solidFill>
                <a:latin typeface="Nunito"/>
                <a:ea typeface="Nunito"/>
                <a:cs typeface="Nunito"/>
                <a:sym typeface="Nunito"/>
              </a:rPr>
              <a:t>The median food preparation time varies with cuisine type.</a:t>
            </a:r>
            <a:endParaRPr sz="1200">
              <a:solidFill>
                <a:schemeClr val="dk2"/>
              </a:solidFill>
              <a:latin typeface="Nunito"/>
              <a:ea typeface="Nunito"/>
              <a:cs typeface="Nunito"/>
              <a:sym typeface="Nunito"/>
            </a:endParaRPr>
          </a:p>
          <a:p>
            <a:pPr indent="-304800" lvl="0" marL="457200" rtl="0" algn="l">
              <a:lnSpc>
                <a:spcPct val="115000"/>
              </a:lnSpc>
              <a:spcBef>
                <a:spcPts val="0"/>
              </a:spcBef>
              <a:spcAft>
                <a:spcPts val="0"/>
              </a:spcAft>
              <a:buClr>
                <a:schemeClr val="dk2"/>
              </a:buClr>
              <a:buSzPts val="1200"/>
              <a:buFont typeface="Nunito"/>
              <a:buChar char="➔"/>
            </a:pPr>
            <a:r>
              <a:rPr lang="en" sz="1200">
                <a:solidFill>
                  <a:schemeClr val="dk2"/>
                </a:solidFill>
                <a:latin typeface="Nunito"/>
                <a:ea typeface="Nunito"/>
                <a:cs typeface="Nunito"/>
                <a:sym typeface="Nunito"/>
              </a:rPr>
              <a:t>There are no outliers in the data.</a:t>
            </a:r>
            <a:endParaRPr sz="1200">
              <a:solidFill>
                <a:schemeClr val="dk2"/>
              </a:solidFill>
              <a:latin typeface="Nunito"/>
              <a:ea typeface="Nunito"/>
              <a:cs typeface="Nunito"/>
              <a:sym typeface="Nunito"/>
            </a:endParaRPr>
          </a:p>
          <a:p>
            <a:pPr indent="-304800" lvl="0" marL="457200" rtl="0" algn="l">
              <a:lnSpc>
                <a:spcPct val="115000"/>
              </a:lnSpc>
              <a:spcBef>
                <a:spcPts val="0"/>
              </a:spcBef>
              <a:spcAft>
                <a:spcPts val="0"/>
              </a:spcAft>
              <a:buClr>
                <a:schemeClr val="dk2"/>
              </a:buClr>
              <a:buSzPts val="1200"/>
              <a:buFont typeface="Nunito"/>
              <a:buChar char="➔"/>
            </a:pPr>
            <a:r>
              <a:rPr lang="en" sz="1200">
                <a:solidFill>
                  <a:schemeClr val="dk2"/>
                </a:solidFill>
                <a:latin typeface="Nunito"/>
                <a:ea typeface="Nunito"/>
                <a:cs typeface="Nunito"/>
                <a:sym typeface="Nunito"/>
              </a:rPr>
              <a:t>All cuisines have max preparation times 30 mins or above.</a:t>
            </a:r>
            <a:endParaRPr sz="1200">
              <a:solidFill>
                <a:schemeClr val="dk2"/>
              </a:solidFill>
              <a:latin typeface="Nunito"/>
              <a:ea typeface="Nunito"/>
              <a:cs typeface="Nunito"/>
              <a:sym typeface="Nunito"/>
            </a:endParaRPr>
          </a:p>
          <a:p>
            <a:pPr indent="-304800" lvl="0" marL="457200" rtl="0" algn="l">
              <a:lnSpc>
                <a:spcPct val="115000"/>
              </a:lnSpc>
              <a:spcBef>
                <a:spcPts val="0"/>
              </a:spcBef>
              <a:spcAft>
                <a:spcPts val="0"/>
              </a:spcAft>
              <a:buClr>
                <a:schemeClr val="dk2"/>
              </a:buClr>
              <a:buSzPts val="1200"/>
              <a:buFont typeface="Nunito"/>
              <a:buChar char="➔"/>
            </a:pPr>
            <a:r>
              <a:rPr lang="en" sz="1200">
                <a:solidFill>
                  <a:schemeClr val="dk2"/>
                </a:solidFill>
                <a:latin typeface="Nunito"/>
                <a:ea typeface="Nunito"/>
                <a:cs typeface="Nunito"/>
                <a:sym typeface="Nunito"/>
              </a:rPr>
              <a:t>Except Thai and French, the minimum preparation time for all cuisines is about 20 mins.</a:t>
            </a:r>
            <a:endParaRPr sz="1200">
              <a:solidFill>
                <a:schemeClr val="dk2"/>
              </a:solidFill>
              <a:latin typeface="Nunito"/>
              <a:ea typeface="Nunito"/>
              <a:cs typeface="Nunito"/>
              <a:sym typeface="Nunito"/>
            </a:endParaRPr>
          </a:p>
        </p:txBody>
      </p:sp>
      <p:pic>
        <p:nvPicPr>
          <p:cNvPr id="212" name="Google Shape;212;g387f990aba1_0_140"/>
          <p:cNvPicPr preferRelativeResize="0"/>
          <p:nvPr/>
        </p:nvPicPr>
        <p:blipFill>
          <a:blip r:embed="rId3">
            <a:alphaModFix/>
          </a:blip>
          <a:stretch>
            <a:fillRect/>
          </a:stretch>
        </p:blipFill>
        <p:spPr>
          <a:xfrm>
            <a:off x="152400" y="2168275"/>
            <a:ext cx="8235648" cy="2822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g387f990aba1_0_147"/>
          <p:cNvSpPr txBox="1"/>
          <p:nvPr>
            <p:ph type="title"/>
          </p:nvPr>
        </p:nvSpPr>
        <p:spPr>
          <a:xfrm>
            <a:off x="202550" y="144504"/>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EDA: Day of the week vs Delivery Time</a:t>
            </a:r>
            <a:endParaRPr>
              <a:solidFill>
                <a:srgbClr val="000000"/>
              </a:solidFill>
            </a:endParaRPr>
          </a:p>
        </p:txBody>
      </p:sp>
      <p:sp>
        <p:nvSpPr>
          <p:cNvPr id="218" name="Google Shape;218;g387f990aba1_0_147"/>
          <p:cNvSpPr txBox="1"/>
          <p:nvPr/>
        </p:nvSpPr>
        <p:spPr>
          <a:xfrm>
            <a:off x="770300" y="748375"/>
            <a:ext cx="7837200" cy="12675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2"/>
              </a:buClr>
              <a:buSzPts val="1200"/>
              <a:buFont typeface="Nunito"/>
              <a:buChar char="➔"/>
            </a:pPr>
            <a:r>
              <a:rPr lang="en" sz="1200">
                <a:solidFill>
                  <a:schemeClr val="dk2"/>
                </a:solidFill>
                <a:latin typeface="Nunito"/>
                <a:ea typeface="Nunito"/>
                <a:cs typeface="Nunito"/>
                <a:sym typeface="Nunito"/>
              </a:rPr>
              <a:t>There are no outliers in the data.</a:t>
            </a:r>
            <a:endParaRPr sz="1200">
              <a:solidFill>
                <a:schemeClr val="dk2"/>
              </a:solidFill>
              <a:latin typeface="Nunito"/>
              <a:ea typeface="Nunito"/>
              <a:cs typeface="Nunito"/>
              <a:sym typeface="Nunito"/>
            </a:endParaRPr>
          </a:p>
          <a:p>
            <a:pPr indent="-304800" lvl="0" marL="457200" rtl="0" algn="l">
              <a:lnSpc>
                <a:spcPct val="115000"/>
              </a:lnSpc>
              <a:spcBef>
                <a:spcPts val="0"/>
              </a:spcBef>
              <a:spcAft>
                <a:spcPts val="0"/>
              </a:spcAft>
              <a:buClr>
                <a:schemeClr val="dk2"/>
              </a:buClr>
              <a:buSzPts val="1200"/>
              <a:buFont typeface="Nunito"/>
              <a:buChar char="➔"/>
            </a:pPr>
            <a:r>
              <a:rPr lang="en" sz="1200">
                <a:solidFill>
                  <a:schemeClr val="dk2"/>
                </a:solidFill>
                <a:latin typeface="Nunito"/>
                <a:ea typeface="Nunito"/>
                <a:cs typeface="Nunito"/>
                <a:sym typeface="Nunito"/>
              </a:rPr>
              <a:t>The Weekend deliveries are faster than the Weekday deliveries.</a:t>
            </a:r>
            <a:endParaRPr sz="1200">
              <a:solidFill>
                <a:schemeClr val="dk2"/>
              </a:solidFill>
              <a:latin typeface="Nunito"/>
              <a:ea typeface="Nunito"/>
              <a:cs typeface="Nunito"/>
              <a:sym typeface="Nunito"/>
            </a:endParaRPr>
          </a:p>
          <a:p>
            <a:pPr indent="-304800" lvl="0" marL="457200" rtl="0" algn="l">
              <a:lnSpc>
                <a:spcPct val="115000"/>
              </a:lnSpc>
              <a:spcBef>
                <a:spcPts val="0"/>
              </a:spcBef>
              <a:spcAft>
                <a:spcPts val="0"/>
              </a:spcAft>
              <a:buClr>
                <a:schemeClr val="dk2"/>
              </a:buClr>
              <a:buSzPts val="1200"/>
              <a:buFont typeface="Nunito"/>
              <a:buChar char="➔"/>
            </a:pPr>
            <a:r>
              <a:rPr lang="en" sz="1200">
                <a:solidFill>
                  <a:schemeClr val="dk2"/>
                </a:solidFill>
                <a:latin typeface="Nunito"/>
                <a:ea typeface="Nunito"/>
                <a:cs typeface="Nunito"/>
                <a:sym typeface="Nunito"/>
              </a:rPr>
              <a:t>The median delivery time on a weekend is around 22 mins, where as its around 28 mins on </a:t>
            </a:r>
            <a:r>
              <a:rPr lang="en" sz="1200">
                <a:solidFill>
                  <a:schemeClr val="dk1"/>
                </a:solidFill>
                <a:latin typeface="Nunito"/>
                <a:ea typeface="Nunito"/>
                <a:cs typeface="Nunito"/>
                <a:sym typeface="Nunito"/>
              </a:rPr>
              <a:t>Weekdays</a:t>
            </a:r>
            <a:r>
              <a:rPr lang="en" sz="1200">
                <a:solidFill>
                  <a:schemeClr val="dk2"/>
                </a:solidFill>
                <a:latin typeface="Nunito"/>
                <a:ea typeface="Nunito"/>
                <a:cs typeface="Nunito"/>
                <a:sym typeface="Nunito"/>
              </a:rPr>
              <a:t>.</a:t>
            </a:r>
            <a:endParaRPr sz="1200">
              <a:solidFill>
                <a:schemeClr val="dk2"/>
              </a:solidFill>
              <a:latin typeface="Nunito"/>
              <a:ea typeface="Nunito"/>
              <a:cs typeface="Nunito"/>
              <a:sym typeface="Nunito"/>
            </a:endParaRPr>
          </a:p>
          <a:p>
            <a:pPr indent="-304800" lvl="0" marL="457200" rtl="0" algn="l">
              <a:lnSpc>
                <a:spcPct val="115000"/>
              </a:lnSpc>
              <a:spcBef>
                <a:spcPts val="0"/>
              </a:spcBef>
              <a:spcAft>
                <a:spcPts val="0"/>
              </a:spcAft>
              <a:buClr>
                <a:schemeClr val="dk2"/>
              </a:buClr>
              <a:buSzPts val="1200"/>
              <a:buFont typeface="Nunito"/>
              <a:buChar char="➔"/>
            </a:pPr>
            <a:r>
              <a:rPr lang="en" sz="1200">
                <a:solidFill>
                  <a:schemeClr val="dk2"/>
                </a:solidFill>
                <a:latin typeface="Nunito"/>
                <a:ea typeface="Nunito"/>
                <a:cs typeface="Nunito"/>
                <a:sym typeface="Nunito"/>
              </a:rPr>
              <a:t>75% of the Weekend deliveries are faster than a median delivery on </a:t>
            </a:r>
            <a:r>
              <a:rPr lang="en" sz="1200">
                <a:solidFill>
                  <a:schemeClr val="dk1"/>
                </a:solidFill>
                <a:latin typeface="Nunito"/>
                <a:ea typeface="Nunito"/>
                <a:cs typeface="Nunito"/>
                <a:sym typeface="Nunito"/>
              </a:rPr>
              <a:t>Weekdays</a:t>
            </a:r>
            <a:r>
              <a:rPr lang="en" sz="1200">
                <a:solidFill>
                  <a:schemeClr val="dk2"/>
                </a:solidFill>
                <a:latin typeface="Nunito"/>
                <a:ea typeface="Nunito"/>
                <a:cs typeface="Nunito"/>
                <a:sym typeface="Nunito"/>
              </a:rPr>
              <a:t>.</a:t>
            </a:r>
            <a:endParaRPr sz="1200">
              <a:solidFill>
                <a:schemeClr val="dk2"/>
              </a:solidFill>
              <a:latin typeface="Nunito"/>
              <a:ea typeface="Nunito"/>
              <a:cs typeface="Nunito"/>
              <a:sym typeface="Nunito"/>
            </a:endParaRPr>
          </a:p>
          <a:p>
            <a:pPr indent="-304800" lvl="0" marL="457200" rtl="0" algn="l">
              <a:lnSpc>
                <a:spcPct val="115000"/>
              </a:lnSpc>
              <a:spcBef>
                <a:spcPts val="0"/>
              </a:spcBef>
              <a:spcAft>
                <a:spcPts val="0"/>
              </a:spcAft>
              <a:buClr>
                <a:schemeClr val="dk2"/>
              </a:buClr>
              <a:buSzPts val="1200"/>
              <a:buFont typeface="Nunito"/>
              <a:buChar char="➔"/>
            </a:pPr>
            <a:r>
              <a:rPr lang="en" sz="1200">
                <a:solidFill>
                  <a:schemeClr val="dk2"/>
                </a:solidFill>
                <a:latin typeface="Nunito"/>
                <a:ea typeface="Nunito"/>
                <a:cs typeface="Nunito"/>
                <a:sym typeface="Nunito"/>
              </a:rPr>
              <a:t>The minimum delivery time on a Weekday is higher than the median delivery time oon a Weekend.</a:t>
            </a:r>
            <a:endParaRPr sz="1200">
              <a:solidFill>
                <a:schemeClr val="dk2"/>
              </a:solidFill>
              <a:latin typeface="Nunito"/>
              <a:ea typeface="Nunito"/>
              <a:cs typeface="Nunito"/>
              <a:sym typeface="Nunito"/>
            </a:endParaRPr>
          </a:p>
        </p:txBody>
      </p:sp>
      <p:pic>
        <p:nvPicPr>
          <p:cNvPr id="219" name="Google Shape;219;g387f990aba1_0_147"/>
          <p:cNvPicPr preferRelativeResize="0"/>
          <p:nvPr/>
        </p:nvPicPr>
        <p:blipFill>
          <a:blip r:embed="rId3">
            <a:alphaModFix/>
          </a:blip>
          <a:stretch>
            <a:fillRect/>
          </a:stretch>
        </p:blipFill>
        <p:spPr>
          <a:xfrm>
            <a:off x="705425" y="2150025"/>
            <a:ext cx="6539761" cy="28228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g387f990aba1_0_131"/>
          <p:cNvSpPr txBox="1"/>
          <p:nvPr>
            <p:ph type="title"/>
          </p:nvPr>
        </p:nvSpPr>
        <p:spPr>
          <a:xfrm>
            <a:off x="202550" y="130825"/>
            <a:ext cx="7588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sz="2000">
                <a:solidFill>
                  <a:srgbClr val="000000"/>
                </a:solidFill>
              </a:rPr>
              <a:t>EDA: Rating vs delivery time, food preparation time and cost of the order</a:t>
            </a:r>
            <a:endParaRPr sz="2000">
              <a:solidFill>
                <a:srgbClr val="000000"/>
              </a:solidFill>
            </a:endParaRPr>
          </a:p>
        </p:txBody>
      </p:sp>
      <p:pic>
        <p:nvPicPr>
          <p:cNvPr id="225" name="Google Shape;225;g387f990aba1_0_131"/>
          <p:cNvPicPr preferRelativeResize="0"/>
          <p:nvPr/>
        </p:nvPicPr>
        <p:blipFill>
          <a:blip r:embed="rId3">
            <a:alphaModFix/>
          </a:blip>
          <a:stretch>
            <a:fillRect/>
          </a:stretch>
        </p:blipFill>
        <p:spPr>
          <a:xfrm>
            <a:off x="117725" y="1139966"/>
            <a:ext cx="2743199" cy="1371600"/>
          </a:xfrm>
          <a:prstGeom prst="rect">
            <a:avLst/>
          </a:prstGeom>
          <a:noFill/>
          <a:ln>
            <a:noFill/>
          </a:ln>
        </p:spPr>
      </p:pic>
      <p:pic>
        <p:nvPicPr>
          <p:cNvPr id="226" name="Google Shape;226;g387f990aba1_0_131"/>
          <p:cNvPicPr preferRelativeResize="0"/>
          <p:nvPr/>
        </p:nvPicPr>
        <p:blipFill>
          <a:blip r:embed="rId4">
            <a:alphaModFix/>
          </a:blip>
          <a:stretch>
            <a:fillRect/>
          </a:stretch>
        </p:blipFill>
        <p:spPr>
          <a:xfrm>
            <a:off x="3018677" y="1139966"/>
            <a:ext cx="2743199" cy="1371600"/>
          </a:xfrm>
          <a:prstGeom prst="rect">
            <a:avLst/>
          </a:prstGeom>
          <a:noFill/>
          <a:ln>
            <a:noFill/>
          </a:ln>
        </p:spPr>
      </p:pic>
      <p:pic>
        <p:nvPicPr>
          <p:cNvPr id="227" name="Google Shape;227;g387f990aba1_0_131"/>
          <p:cNvPicPr preferRelativeResize="0"/>
          <p:nvPr/>
        </p:nvPicPr>
        <p:blipFill>
          <a:blip r:embed="rId5">
            <a:alphaModFix/>
          </a:blip>
          <a:stretch>
            <a:fillRect/>
          </a:stretch>
        </p:blipFill>
        <p:spPr>
          <a:xfrm>
            <a:off x="6112975" y="1139966"/>
            <a:ext cx="2743199" cy="1371600"/>
          </a:xfrm>
          <a:prstGeom prst="rect">
            <a:avLst/>
          </a:prstGeom>
          <a:noFill/>
          <a:ln>
            <a:noFill/>
          </a:ln>
        </p:spPr>
      </p:pic>
      <p:sp>
        <p:nvSpPr>
          <p:cNvPr id="228" name="Google Shape;228;g387f990aba1_0_131"/>
          <p:cNvSpPr txBox="1"/>
          <p:nvPr/>
        </p:nvSpPr>
        <p:spPr>
          <a:xfrm>
            <a:off x="302825" y="2704255"/>
            <a:ext cx="2558100" cy="206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2"/>
                </a:solidFill>
                <a:latin typeface="Nunito"/>
                <a:ea typeface="Nunito"/>
                <a:cs typeface="Nunito"/>
                <a:sym typeface="Nunito"/>
              </a:rPr>
              <a:t>Rating vs Delivery Time</a:t>
            </a:r>
            <a:endParaRPr b="1" sz="1200">
              <a:solidFill>
                <a:schemeClr val="dk2"/>
              </a:solidFill>
              <a:latin typeface="Nunito"/>
              <a:ea typeface="Nunito"/>
              <a:cs typeface="Nunito"/>
              <a:sym typeface="Nunito"/>
            </a:endParaRPr>
          </a:p>
          <a:p>
            <a:pPr indent="-213360" lvl="0" marL="411480" rtl="0" algn="l">
              <a:lnSpc>
                <a:spcPct val="115000"/>
              </a:lnSpc>
              <a:spcBef>
                <a:spcPts val="1000"/>
              </a:spcBef>
              <a:spcAft>
                <a:spcPts val="0"/>
              </a:spcAft>
              <a:buClr>
                <a:schemeClr val="dk2"/>
              </a:buClr>
              <a:buSzPts val="1200"/>
              <a:buFont typeface="Nunito"/>
              <a:buChar char="●"/>
            </a:pPr>
            <a:r>
              <a:rPr lang="en" sz="1200">
                <a:solidFill>
                  <a:schemeClr val="dk2"/>
                </a:solidFill>
                <a:latin typeface="Nunito"/>
                <a:ea typeface="Nunito"/>
                <a:cs typeface="Nunito"/>
                <a:sym typeface="Nunito"/>
              </a:rPr>
              <a:t>Doesn’t show a linear correlation.</a:t>
            </a:r>
            <a:endParaRPr sz="1200">
              <a:solidFill>
                <a:schemeClr val="dk2"/>
              </a:solidFill>
              <a:latin typeface="Nunito"/>
              <a:ea typeface="Nunito"/>
              <a:cs typeface="Nunito"/>
              <a:sym typeface="Nunito"/>
            </a:endParaRPr>
          </a:p>
          <a:p>
            <a:pPr indent="-213360" lvl="0" marL="411480" rtl="0" algn="l">
              <a:lnSpc>
                <a:spcPct val="115000"/>
              </a:lnSpc>
              <a:spcBef>
                <a:spcPts val="0"/>
              </a:spcBef>
              <a:spcAft>
                <a:spcPts val="0"/>
              </a:spcAft>
              <a:buClr>
                <a:schemeClr val="dk2"/>
              </a:buClr>
              <a:buSzPts val="1200"/>
              <a:buFont typeface="Nunito"/>
              <a:buChar char="●"/>
            </a:pPr>
            <a:r>
              <a:rPr lang="en" sz="1200">
                <a:solidFill>
                  <a:schemeClr val="dk2"/>
                </a:solidFill>
                <a:latin typeface="Nunito"/>
                <a:ea typeface="Nunito"/>
                <a:cs typeface="Nunito"/>
                <a:sym typeface="Nunito"/>
              </a:rPr>
              <a:t>This possibly indicates factors outside the delivery time </a:t>
            </a:r>
            <a:r>
              <a:rPr lang="en" sz="1200">
                <a:solidFill>
                  <a:schemeClr val="dk2"/>
                </a:solidFill>
                <a:latin typeface="Nunito"/>
                <a:ea typeface="Nunito"/>
                <a:cs typeface="Nunito"/>
                <a:sym typeface="Nunito"/>
              </a:rPr>
              <a:t>affect</a:t>
            </a:r>
            <a:r>
              <a:rPr lang="en" sz="1200">
                <a:solidFill>
                  <a:schemeClr val="dk2"/>
                </a:solidFill>
                <a:latin typeface="Nunito"/>
                <a:ea typeface="Nunito"/>
                <a:cs typeface="Nunito"/>
                <a:sym typeface="Nunito"/>
              </a:rPr>
              <a:t> the customer rating.</a:t>
            </a:r>
            <a:endParaRPr sz="1200">
              <a:solidFill>
                <a:schemeClr val="dk2"/>
              </a:solidFill>
              <a:latin typeface="Nunito"/>
              <a:ea typeface="Nunito"/>
              <a:cs typeface="Nunito"/>
              <a:sym typeface="Nunito"/>
            </a:endParaRPr>
          </a:p>
          <a:p>
            <a:pPr indent="0" lvl="0" marL="0" rtl="0" algn="just">
              <a:spcBef>
                <a:spcPts val="0"/>
              </a:spcBef>
              <a:spcAft>
                <a:spcPts val="0"/>
              </a:spcAft>
              <a:buNone/>
            </a:pPr>
            <a:r>
              <a:t/>
            </a:r>
            <a:endParaRPr>
              <a:solidFill>
                <a:schemeClr val="dk2"/>
              </a:solidFill>
              <a:latin typeface="Nunito"/>
              <a:ea typeface="Nunito"/>
              <a:cs typeface="Nunito"/>
              <a:sym typeface="Nunito"/>
            </a:endParaRPr>
          </a:p>
          <a:p>
            <a:pPr indent="0" lvl="0" marL="0" rtl="0" algn="just">
              <a:spcBef>
                <a:spcPts val="0"/>
              </a:spcBef>
              <a:spcAft>
                <a:spcPts val="0"/>
              </a:spcAft>
              <a:buNone/>
            </a:pPr>
            <a:r>
              <a:t/>
            </a:r>
            <a:endParaRPr>
              <a:solidFill>
                <a:schemeClr val="dk2"/>
              </a:solidFill>
              <a:latin typeface="Nunito"/>
              <a:ea typeface="Nunito"/>
              <a:cs typeface="Nunito"/>
              <a:sym typeface="Nunito"/>
            </a:endParaRPr>
          </a:p>
        </p:txBody>
      </p:sp>
      <p:sp>
        <p:nvSpPr>
          <p:cNvPr id="229" name="Google Shape;229;g387f990aba1_0_131"/>
          <p:cNvSpPr txBox="1"/>
          <p:nvPr/>
        </p:nvSpPr>
        <p:spPr>
          <a:xfrm>
            <a:off x="3292942" y="2704255"/>
            <a:ext cx="2558100" cy="206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2"/>
                </a:solidFill>
                <a:latin typeface="Nunito"/>
                <a:ea typeface="Nunito"/>
                <a:cs typeface="Nunito"/>
                <a:sym typeface="Nunito"/>
              </a:rPr>
              <a:t>Rating vs Food Preparation Time</a:t>
            </a:r>
            <a:endParaRPr b="1" sz="1200">
              <a:solidFill>
                <a:schemeClr val="dk2"/>
              </a:solidFill>
              <a:latin typeface="Nunito"/>
              <a:ea typeface="Nunito"/>
              <a:cs typeface="Nunito"/>
              <a:sym typeface="Nunito"/>
            </a:endParaRPr>
          </a:p>
          <a:p>
            <a:pPr indent="-213359" lvl="0" marL="228600" marR="0" rtl="0" algn="l">
              <a:lnSpc>
                <a:spcPct val="115000"/>
              </a:lnSpc>
              <a:spcBef>
                <a:spcPts val="1000"/>
              </a:spcBef>
              <a:spcAft>
                <a:spcPts val="0"/>
              </a:spcAft>
              <a:buClr>
                <a:schemeClr val="dk2"/>
              </a:buClr>
              <a:buSzPts val="1200"/>
              <a:buFont typeface="Nunito"/>
              <a:buChar char="●"/>
            </a:pPr>
            <a:r>
              <a:rPr lang="en" sz="1200">
                <a:solidFill>
                  <a:schemeClr val="dk2"/>
                </a:solidFill>
                <a:latin typeface="Nunito"/>
                <a:ea typeface="Nunito"/>
                <a:cs typeface="Nunito"/>
                <a:sym typeface="Nunito"/>
              </a:rPr>
              <a:t>Although shows a negative correlation, the difference in timings are not that significant. </a:t>
            </a:r>
            <a:endParaRPr sz="1200">
              <a:solidFill>
                <a:schemeClr val="dk2"/>
              </a:solidFill>
              <a:latin typeface="Nunito"/>
              <a:ea typeface="Nunito"/>
              <a:cs typeface="Nunito"/>
              <a:sym typeface="Nunito"/>
            </a:endParaRPr>
          </a:p>
          <a:p>
            <a:pPr indent="-213359" lvl="0" marL="228600" marR="0" rtl="0" algn="l">
              <a:lnSpc>
                <a:spcPct val="115000"/>
              </a:lnSpc>
              <a:spcBef>
                <a:spcPts val="1000"/>
              </a:spcBef>
              <a:spcAft>
                <a:spcPts val="0"/>
              </a:spcAft>
              <a:buClr>
                <a:schemeClr val="dk2"/>
              </a:buClr>
              <a:buSzPts val="1200"/>
              <a:buFont typeface="Nunito"/>
              <a:buChar char="●"/>
            </a:pPr>
            <a:r>
              <a:rPr lang="en" sz="1200">
                <a:solidFill>
                  <a:schemeClr val="dk2"/>
                </a:solidFill>
                <a:latin typeface="Nunito"/>
                <a:ea typeface="Nunito"/>
                <a:cs typeface="Nunito"/>
                <a:sym typeface="Nunito"/>
              </a:rPr>
              <a:t>This possibly indicates factors outside the food prep time affect the customer rating.</a:t>
            </a:r>
            <a:endParaRPr sz="1200">
              <a:solidFill>
                <a:schemeClr val="dk2"/>
              </a:solidFill>
              <a:latin typeface="Nunito"/>
              <a:ea typeface="Nunito"/>
              <a:cs typeface="Nunito"/>
              <a:sym typeface="Nunito"/>
            </a:endParaRPr>
          </a:p>
          <a:p>
            <a:pPr indent="0" lvl="0" marL="0" rtl="0" algn="just">
              <a:spcBef>
                <a:spcPts val="0"/>
              </a:spcBef>
              <a:spcAft>
                <a:spcPts val="0"/>
              </a:spcAft>
              <a:buNone/>
            </a:pPr>
            <a:r>
              <a:t/>
            </a:r>
            <a:endParaRPr sz="1500">
              <a:solidFill>
                <a:schemeClr val="dk2"/>
              </a:solidFill>
              <a:latin typeface="Nunito"/>
              <a:ea typeface="Nunito"/>
              <a:cs typeface="Nunito"/>
              <a:sym typeface="Nunito"/>
            </a:endParaRPr>
          </a:p>
          <a:p>
            <a:pPr indent="0" lvl="0" marL="0" rtl="0" algn="just">
              <a:spcBef>
                <a:spcPts val="0"/>
              </a:spcBef>
              <a:spcAft>
                <a:spcPts val="0"/>
              </a:spcAft>
              <a:buNone/>
            </a:pPr>
            <a:r>
              <a:t/>
            </a:r>
            <a:endParaRPr sz="1500">
              <a:solidFill>
                <a:schemeClr val="dk2"/>
              </a:solidFill>
              <a:latin typeface="Nunito"/>
              <a:ea typeface="Nunito"/>
              <a:cs typeface="Nunito"/>
              <a:sym typeface="Nunito"/>
            </a:endParaRPr>
          </a:p>
        </p:txBody>
      </p:sp>
      <p:sp>
        <p:nvSpPr>
          <p:cNvPr id="230" name="Google Shape;230;g387f990aba1_0_131"/>
          <p:cNvSpPr txBox="1"/>
          <p:nvPr/>
        </p:nvSpPr>
        <p:spPr>
          <a:xfrm>
            <a:off x="6298067" y="2706624"/>
            <a:ext cx="2558100" cy="206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2"/>
                </a:solidFill>
                <a:latin typeface="Nunito"/>
                <a:ea typeface="Nunito"/>
                <a:cs typeface="Nunito"/>
                <a:sym typeface="Nunito"/>
              </a:rPr>
              <a:t>Rating vs Cost of the order</a:t>
            </a:r>
            <a:endParaRPr b="1" sz="1200">
              <a:solidFill>
                <a:schemeClr val="dk2"/>
              </a:solidFill>
              <a:latin typeface="Nunito"/>
              <a:ea typeface="Nunito"/>
              <a:cs typeface="Nunito"/>
              <a:sym typeface="Nunito"/>
            </a:endParaRPr>
          </a:p>
          <a:p>
            <a:pPr indent="-213360" lvl="0" marL="411480" rtl="0" algn="l">
              <a:lnSpc>
                <a:spcPct val="115000"/>
              </a:lnSpc>
              <a:spcBef>
                <a:spcPts val="1000"/>
              </a:spcBef>
              <a:spcAft>
                <a:spcPts val="0"/>
              </a:spcAft>
              <a:buClr>
                <a:schemeClr val="dk2"/>
              </a:buClr>
              <a:buSzPts val="1200"/>
              <a:buFont typeface="Nunito"/>
              <a:buChar char="●"/>
            </a:pPr>
            <a:r>
              <a:rPr lang="en" sz="1200">
                <a:solidFill>
                  <a:schemeClr val="dk2"/>
                </a:solidFill>
                <a:latin typeface="Nunito"/>
                <a:ea typeface="Nunito"/>
                <a:cs typeface="Nunito"/>
                <a:sym typeface="Nunito"/>
              </a:rPr>
              <a:t>S</a:t>
            </a:r>
            <a:r>
              <a:rPr lang="en" sz="1200">
                <a:solidFill>
                  <a:schemeClr val="dk2"/>
                </a:solidFill>
                <a:latin typeface="Nunito"/>
                <a:ea typeface="Nunito"/>
                <a:cs typeface="Nunito"/>
                <a:sym typeface="Nunito"/>
              </a:rPr>
              <a:t>how a positive correlation.</a:t>
            </a:r>
            <a:endParaRPr sz="1200">
              <a:solidFill>
                <a:schemeClr val="dk2"/>
              </a:solidFill>
              <a:latin typeface="Nunito"/>
              <a:ea typeface="Nunito"/>
              <a:cs typeface="Nunito"/>
              <a:sym typeface="Nunito"/>
            </a:endParaRPr>
          </a:p>
          <a:p>
            <a:pPr indent="-213360" lvl="0" marL="411480" rtl="0" algn="l">
              <a:lnSpc>
                <a:spcPct val="115000"/>
              </a:lnSpc>
              <a:spcBef>
                <a:spcPts val="0"/>
              </a:spcBef>
              <a:spcAft>
                <a:spcPts val="0"/>
              </a:spcAft>
              <a:buClr>
                <a:schemeClr val="dk2"/>
              </a:buClr>
              <a:buSzPts val="1200"/>
              <a:buFont typeface="Nunito"/>
              <a:buChar char="●"/>
            </a:pPr>
            <a:r>
              <a:rPr lang="en" sz="1200">
                <a:solidFill>
                  <a:schemeClr val="dk2"/>
                </a:solidFill>
                <a:latin typeface="Nunito"/>
                <a:ea typeface="Nunito"/>
                <a:cs typeface="Nunito"/>
                <a:sym typeface="Nunito"/>
              </a:rPr>
              <a:t>This possibly indicates customers may be willing to pay a higher price for a good service.</a:t>
            </a:r>
            <a:endParaRPr sz="1200">
              <a:solidFill>
                <a:schemeClr val="dk2"/>
              </a:solidFill>
              <a:latin typeface="Nunito"/>
              <a:ea typeface="Nunito"/>
              <a:cs typeface="Nunito"/>
              <a:sym typeface="Nunito"/>
            </a:endParaRPr>
          </a:p>
          <a:p>
            <a:pPr indent="0" lvl="0" marL="0" rtl="0" algn="just">
              <a:spcBef>
                <a:spcPts val="0"/>
              </a:spcBef>
              <a:spcAft>
                <a:spcPts val="0"/>
              </a:spcAft>
              <a:buNone/>
            </a:pPr>
            <a:r>
              <a:t/>
            </a:r>
            <a:endParaRPr sz="1200">
              <a:solidFill>
                <a:schemeClr val="dk2"/>
              </a:solidFill>
              <a:latin typeface="Nunito"/>
              <a:ea typeface="Nunito"/>
              <a:cs typeface="Nunito"/>
              <a:sym typeface="Nunito"/>
            </a:endParaRPr>
          </a:p>
          <a:p>
            <a:pPr indent="0" lvl="0" marL="0" rtl="0" algn="just">
              <a:spcBef>
                <a:spcPts val="0"/>
              </a:spcBef>
              <a:spcAft>
                <a:spcPts val="0"/>
              </a:spcAft>
              <a:buNone/>
            </a:pPr>
            <a:r>
              <a:t/>
            </a:r>
            <a:endParaRPr sz="1200">
              <a:solidFill>
                <a:schemeClr val="dk2"/>
              </a:solidFill>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g387f990aba1_0_111"/>
          <p:cNvSpPr txBox="1"/>
          <p:nvPr>
            <p:ph type="title"/>
          </p:nvPr>
        </p:nvSpPr>
        <p:spPr>
          <a:xfrm>
            <a:off x="202550" y="69888"/>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EDA: Key Observations</a:t>
            </a:r>
            <a:endParaRPr/>
          </a:p>
        </p:txBody>
      </p:sp>
      <p:sp>
        <p:nvSpPr>
          <p:cNvPr id="236" name="Google Shape;236;g387f990aba1_0_111"/>
          <p:cNvSpPr txBox="1"/>
          <p:nvPr/>
        </p:nvSpPr>
        <p:spPr>
          <a:xfrm>
            <a:off x="441225" y="577725"/>
            <a:ext cx="8422200" cy="4412100"/>
          </a:xfrm>
          <a:prstGeom prst="rect">
            <a:avLst/>
          </a:prstGeom>
          <a:noFill/>
          <a:ln>
            <a:noFill/>
          </a:ln>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Clr>
                <a:schemeClr val="dk1"/>
              </a:buClr>
              <a:buSzPts val="1300"/>
              <a:buFont typeface="Nunito"/>
              <a:buChar char="➔"/>
            </a:pPr>
            <a:r>
              <a:rPr b="1" lang="en" sz="1300">
                <a:solidFill>
                  <a:schemeClr val="dk1"/>
                </a:solidFill>
                <a:latin typeface="Nunito"/>
                <a:ea typeface="Nunito"/>
                <a:cs typeface="Nunito"/>
                <a:sym typeface="Nunito"/>
              </a:rPr>
              <a:t>Total Restaurants</a:t>
            </a:r>
            <a:r>
              <a:rPr lang="en" sz="1300">
                <a:solidFill>
                  <a:schemeClr val="dk1"/>
                </a:solidFill>
                <a:latin typeface="Nunito"/>
                <a:ea typeface="Nunito"/>
                <a:cs typeface="Nunito"/>
                <a:sym typeface="Nunito"/>
              </a:rPr>
              <a:t>: </a:t>
            </a:r>
            <a:r>
              <a:rPr lang="en" sz="1300">
                <a:solidFill>
                  <a:srgbClr val="1974D2"/>
                </a:solidFill>
                <a:latin typeface="Nunito"/>
                <a:ea typeface="Nunito"/>
                <a:cs typeface="Nunito"/>
                <a:sym typeface="Nunito"/>
              </a:rPr>
              <a:t>178</a:t>
            </a:r>
            <a:r>
              <a:rPr lang="en" sz="1300">
                <a:solidFill>
                  <a:schemeClr val="dk1"/>
                </a:solidFill>
                <a:latin typeface="Nunito"/>
                <a:ea typeface="Nunito"/>
                <a:cs typeface="Nunito"/>
                <a:sym typeface="Nunito"/>
              </a:rPr>
              <a:t> | </a:t>
            </a:r>
            <a:r>
              <a:rPr b="1" lang="en" sz="1300">
                <a:solidFill>
                  <a:schemeClr val="dk1"/>
                </a:solidFill>
                <a:latin typeface="Nunito"/>
                <a:ea typeface="Nunito"/>
                <a:cs typeface="Nunito"/>
                <a:sym typeface="Nunito"/>
              </a:rPr>
              <a:t>Cuisines </a:t>
            </a:r>
            <a:r>
              <a:rPr lang="en" sz="1300">
                <a:solidFill>
                  <a:schemeClr val="dk1"/>
                </a:solidFill>
                <a:latin typeface="Nunito"/>
                <a:ea typeface="Nunito"/>
                <a:cs typeface="Nunito"/>
                <a:sym typeface="Nunito"/>
              </a:rPr>
              <a:t>: </a:t>
            </a:r>
            <a:r>
              <a:rPr lang="en" sz="1300">
                <a:solidFill>
                  <a:srgbClr val="1974D2"/>
                </a:solidFill>
                <a:latin typeface="Nunito"/>
                <a:ea typeface="Nunito"/>
                <a:cs typeface="Nunito"/>
                <a:sym typeface="Nunito"/>
              </a:rPr>
              <a:t>14</a:t>
            </a:r>
            <a:r>
              <a:rPr lang="en" sz="1300">
                <a:solidFill>
                  <a:schemeClr val="dk1"/>
                </a:solidFill>
                <a:latin typeface="Nunito"/>
                <a:ea typeface="Nunito"/>
                <a:cs typeface="Nunito"/>
                <a:sym typeface="Nunito"/>
              </a:rPr>
              <a:t> | </a:t>
            </a:r>
            <a:r>
              <a:rPr b="1" lang="en" sz="1300">
                <a:solidFill>
                  <a:schemeClr val="dk1"/>
                </a:solidFill>
                <a:latin typeface="Nunito"/>
                <a:ea typeface="Nunito"/>
                <a:cs typeface="Nunito"/>
                <a:sym typeface="Nunito"/>
              </a:rPr>
              <a:t>Customers</a:t>
            </a:r>
            <a:r>
              <a:rPr lang="en" sz="1300">
                <a:solidFill>
                  <a:schemeClr val="dk1"/>
                </a:solidFill>
                <a:latin typeface="Nunito"/>
                <a:ea typeface="Nunito"/>
                <a:cs typeface="Nunito"/>
                <a:sym typeface="Nunito"/>
              </a:rPr>
              <a:t>: </a:t>
            </a:r>
            <a:r>
              <a:rPr lang="en" sz="1300">
                <a:solidFill>
                  <a:srgbClr val="1974D2"/>
                </a:solidFill>
                <a:latin typeface="Nunito"/>
                <a:ea typeface="Nunito"/>
                <a:cs typeface="Nunito"/>
                <a:sym typeface="Nunito"/>
              </a:rPr>
              <a:t>1200</a:t>
            </a:r>
            <a:r>
              <a:rPr lang="en" sz="1300">
                <a:solidFill>
                  <a:schemeClr val="dk1"/>
                </a:solidFill>
                <a:latin typeface="Nunito"/>
                <a:ea typeface="Nunito"/>
                <a:cs typeface="Nunito"/>
                <a:sym typeface="Nunito"/>
              </a:rPr>
              <a:t> </a:t>
            </a:r>
            <a:endParaRPr sz="1300">
              <a:solidFill>
                <a:schemeClr val="dk1"/>
              </a:solidFill>
              <a:latin typeface="Nunito"/>
              <a:ea typeface="Nunito"/>
              <a:cs typeface="Nunito"/>
              <a:sym typeface="Nunito"/>
            </a:endParaRPr>
          </a:p>
          <a:p>
            <a:pPr indent="-311150" lvl="0" marL="457200" rtl="0" algn="l">
              <a:lnSpc>
                <a:spcPct val="150000"/>
              </a:lnSpc>
              <a:spcBef>
                <a:spcPts val="0"/>
              </a:spcBef>
              <a:spcAft>
                <a:spcPts val="0"/>
              </a:spcAft>
              <a:buClr>
                <a:schemeClr val="dk1"/>
              </a:buClr>
              <a:buSzPts val="1300"/>
              <a:buFont typeface="Nunito"/>
              <a:buChar char="➔"/>
            </a:pPr>
            <a:r>
              <a:rPr b="1" lang="en" sz="1300">
                <a:solidFill>
                  <a:schemeClr val="dk1"/>
                </a:solidFill>
                <a:latin typeface="Nunito"/>
                <a:ea typeface="Nunito"/>
                <a:cs typeface="Nunito"/>
                <a:sym typeface="Nunito"/>
              </a:rPr>
              <a:t>Orders</a:t>
            </a:r>
            <a:r>
              <a:rPr lang="en" sz="1300">
                <a:solidFill>
                  <a:schemeClr val="dk1"/>
                </a:solidFill>
                <a:latin typeface="Nunito"/>
                <a:ea typeface="Nunito"/>
                <a:cs typeface="Nunito"/>
                <a:sym typeface="Nunito"/>
              </a:rPr>
              <a:t>: 1898 | </a:t>
            </a:r>
            <a:r>
              <a:rPr b="1" lang="en" sz="1300">
                <a:solidFill>
                  <a:schemeClr val="dk1"/>
                </a:solidFill>
                <a:latin typeface="Nunito"/>
                <a:ea typeface="Nunito"/>
                <a:cs typeface="Nunito"/>
                <a:sym typeface="Nunito"/>
              </a:rPr>
              <a:t>Ratings given</a:t>
            </a:r>
            <a:r>
              <a:rPr lang="en" sz="1300">
                <a:solidFill>
                  <a:schemeClr val="dk1"/>
                </a:solidFill>
                <a:latin typeface="Nunito"/>
                <a:ea typeface="Nunito"/>
                <a:cs typeface="Nunito"/>
                <a:sym typeface="Nunito"/>
              </a:rPr>
              <a:t>: </a:t>
            </a:r>
            <a:r>
              <a:rPr lang="en" sz="1300">
                <a:solidFill>
                  <a:srgbClr val="1974D2"/>
                </a:solidFill>
                <a:latin typeface="Nunito"/>
                <a:ea typeface="Nunito"/>
                <a:cs typeface="Nunito"/>
                <a:sym typeface="Nunito"/>
              </a:rPr>
              <a:t>1162 | </a:t>
            </a:r>
            <a:r>
              <a:rPr b="1" lang="en" sz="1300">
                <a:solidFill>
                  <a:schemeClr val="dk1"/>
                </a:solidFill>
                <a:latin typeface="Nunito"/>
                <a:ea typeface="Nunito"/>
                <a:cs typeface="Nunito"/>
                <a:sym typeface="Nunito"/>
              </a:rPr>
              <a:t>Not given</a:t>
            </a:r>
            <a:r>
              <a:rPr lang="en" sz="1300">
                <a:solidFill>
                  <a:srgbClr val="1974D2"/>
                </a:solidFill>
                <a:latin typeface="Nunito"/>
                <a:ea typeface="Nunito"/>
                <a:cs typeface="Nunito"/>
                <a:sym typeface="Nunito"/>
              </a:rPr>
              <a:t>: 736 |  </a:t>
            </a:r>
            <a:r>
              <a:rPr b="1" lang="en" sz="1300">
                <a:solidFill>
                  <a:schemeClr val="dk1"/>
                </a:solidFill>
                <a:latin typeface="Nunito"/>
                <a:ea typeface="Nunito"/>
                <a:cs typeface="Nunito"/>
                <a:sym typeface="Nunito"/>
              </a:rPr>
              <a:t>Net Revenue</a:t>
            </a:r>
            <a:r>
              <a:rPr lang="en" sz="1300">
                <a:solidFill>
                  <a:srgbClr val="1974D2"/>
                </a:solidFill>
                <a:latin typeface="Nunito"/>
                <a:ea typeface="Nunito"/>
                <a:cs typeface="Nunito"/>
                <a:sym typeface="Nunito"/>
              </a:rPr>
              <a:t>: $6166.3</a:t>
            </a:r>
            <a:endParaRPr sz="1300">
              <a:solidFill>
                <a:schemeClr val="dk1"/>
              </a:solidFill>
              <a:latin typeface="Nunito"/>
              <a:ea typeface="Nunito"/>
              <a:cs typeface="Nunito"/>
              <a:sym typeface="Nunito"/>
            </a:endParaRPr>
          </a:p>
          <a:p>
            <a:pPr indent="-311150" lvl="0" marL="457200" rtl="0" algn="l">
              <a:lnSpc>
                <a:spcPct val="115000"/>
              </a:lnSpc>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Top Rated Restaurants:</a:t>
            </a:r>
            <a:r>
              <a:rPr lang="en" sz="1300">
                <a:solidFill>
                  <a:srgbClr val="1974D2"/>
                </a:solidFill>
                <a:latin typeface="Nunito"/>
                <a:ea typeface="Nunito"/>
                <a:cs typeface="Nunito"/>
                <a:sym typeface="Nunito"/>
              </a:rPr>
              <a:t> The Meatball Shop (4.51), Blue Ribbon Fried Chicken (4.32), Shake Shack (4.27), Blue Ribbon Sushi (4.21)</a:t>
            </a:r>
            <a:endParaRPr sz="1300">
              <a:solidFill>
                <a:schemeClr val="dk1"/>
              </a:solidFill>
              <a:latin typeface="Nunito"/>
              <a:ea typeface="Nunito"/>
              <a:cs typeface="Nunito"/>
              <a:sym typeface="Nunito"/>
            </a:endParaRPr>
          </a:p>
          <a:p>
            <a:pPr indent="-311150" lvl="0" marL="457200" rtl="0" algn="l">
              <a:lnSpc>
                <a:spcPct val="115000"/>
              </a:lnSpc>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Top 5 restaurants with most orders received:  </a:t>
            </a:r>
            <a:r>
              <a:rPr lang="en" sz="1300">
                <a:solidFill>
                  <a:srgbClr val="1974D2"/>
                </a:solidFill>
                <a:latin typeface="Nunito"/>
                <a:ea typeface="Nunito"/>
                <a:cs typeface="Nunito"/>
                <a:sym typeface="Nunito"/>
              </a:rPr>
              <a:t>Shake Shack , The Meatball Shop, Blue Ribbon Sushi, Blue Ribbon Fried Chicken, Parm. Together they received 634 ie. 33% of total orders.</a:t>
            </a:r>
            <a:endParaRPr sz="1300">
              <a:solidFill>
                <a:srgbClr val="1974D2"/>
              </a:solidFill>
              <a:latin typeface="Nunito"/>
              <a:ea typeface="Nunito"/>
              <a:cs typeface="Nunito"/>
              <a:sym typeface="Nunito"/>
            </a:endParaRPr>
          </a:p>
          <a:p>
            <a:pPr indent="-311150" lvl="0" marL="457200" rtl="0" algn="l">
              <a:lnSpc>
                <a:spcPct val="150000"/>
              </a:lnSpc>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Weekend Orders: </a:t>
            </a:r>
            <a:r>
              <a:rPr lang="en" sz="1300">
                <a:solidFill>
                  <a:srgbClr val="1974D2"/>
                </a:solidFill>
                <a:latin typeface="Nunito"/>
                <a:ea typeface="Nunito"/>
                <a:cs typeface="Nunito"/>
                <a:sym typeface="Nunito"/>
              </a:rPr>
              <a:t>1351 (71%)</a:t>
            </a:r>
            <a:r>
              <a:rPr lang="en" sz="1300">
                <a:solidFill>
                  <a:schemeClr val="dk1"/>
                </a:solidFill>
                <a:latin typeface="Nunito"/>
                <a:ea typeface="Nunito"/>
                <a:cs typeface="Nunito"/>
                <a:sym typeface="Nunito"/>
              </a:rPr>
              <a:t>   | Weekday Orders: </a:t>
            </a:r>
            <a:r>
              <a:rPr lang="en" sz="1300">
                <a:solidFill>
                  <a:srgbClr val="1974D2"/>
                </a:solidFill>
                <a:latin typeface="Nunito"/>
                <a:ea typeface="Nunito"/>
                <a:cs typeface="Nunito"/>
                <a:sym typeface="Nunito"/>
              </a:rPr>
              <a:t>547 (29%)</a:t>
            </a:r>
            <a:endParaRPr sz="1300">
              <a:solidFill>
                <a:srgbClr val="1974D2"/>
              </a:solidFill>
              <a:latin typeface="Nunito"/>
              <a:ea typeface="Nunito"/>
              <a:cs typeface="Nunito"/>
              <a:sym typeface="Nunito"/>
            </a:endParaRPr>
          </a:p>
          <a:p>
            <a:pPr indent="-311150" lvl="0" marL="457200" rtl="0" algn="l">
              <a:lnSpc>
                <a:spcPct val="150000"/>
              </a:lnSpc>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Most popular cuisines on a weekend:  </a:t>
            </a:r>
            <a:r>
              <a:rPr lang="en" sz="1300">
                <a:solidFill>
                  <a:srgbClr val="1974D2"/>
                </a:solidFill>
                <a:latin typeface="Nunito"/>
                <a:ea typeface="Nunito"/>
                <a:cs typeface="Nunito"/>
                <a:sym typeface="Nunito"/>
              </a:rPr>
              <a:t>American, Japanese, Italian, Chinese, Mexican </a:t>
            </a:r>
            <a:endParaRPr sz="1300">
              <a:solidFill>
                <a:srgbClr val="1974D2"/>
              </a:solidFill>
              <a:latin typeface="Nunito"/>
              <a:ea typeface="Nunito"/>
              <a:cs typeface="Nunito"/>
              <a:sym typeface="Nunito"/>
            </a:endParaRPr>
          </a:p>
          <a:p>
            <a:pPr indent="-311150" lvl="0" marL="457200" rtl="0" algn="l">
              <a:lnSpc>
                <a:spcPct val="150000"/>
              </a:lnSpc>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Total Orders are for the most popular cuisines :</a:t>
            </a:r>
            <a:r>
              <a:rPr lang="en" sz="1300">
                <a:solidFill>
                  <a:srgbClr val="1974D2"/>
                </a:solidFill>
                <a:latin typeface="Nunito"/>
                <a:ea typeface="Nunito"/>
                <a:cs typeface="Nunito"/>
                <a:sym typeface="Nunito"/>
              </a:rPr>
              <a:t> 82.56% </a:t>
            </a:r>
            <a:endParaRPr sz="1300">
              <a:solidFill>
                <a:srgbClr val="1974D2"/>
              </a:solidFill>
              <a:latin typeface="Nunito"/>
              <a:ea typeface="Nunito"/>
              <a:cs typeface="Nunito"/>
              <a:sym typeface="Nunito"/>
            </a:endParaRPr>
          </a:p>
          <a:p>
            <a:pPr indent="-311150" lvl="0" marL="457200" rtl="0" algn="l">
              <a:lnSpc>
                <a:spcPct val="150000"/>
              </a:lnSpc>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Number of Orders with more than $20 cost:  </a:t>
            </a:r>
            <a:r>
              <a:rPr lang="en" sz="1300">
                <a:solidFill>
                  <a:srgbClr val="1974D2"/>
                </a:solidFill>
                <a:latin typeface="Nunito"/>
                <a:ea typeface="Nunito"/>
                <a:cs typeface="Nunito"/>
                <a:sym typeface="Nunito"/>
              </a:rPr>
              <a:t>555 Orders,  29.24% of total orders.</a:t>
            </a:r>
            <a:endParaRPr sz="1300">
              <a:solidFill>
                <a:srgbClr val="1974D2"/>
              </a:solidFill>
              <a:latin typeface="Nunito"/>
              <a:ea typeface="Nunito"/>
              <a:cs typeface="Nunito"/>
              <a:sym typeface="Nunito"/>
            </a:endParaRPr>
          </a:p>
          <a:p>
            <a:pPr indent="-311150" lvl="0" marL="457200" rtl="0" algn="l">
              <a:lnSpc>
                <a:spcPct val="150000"/>
              </a:lnSpc>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The average delivery time for this data set: </a:t>
            </a:r>
            <a:r>
              <a:rPr lang="en" sz="1300">
                <a:solidFill>
                  <a:srgbClr val="1974D2"/>
                </a:solidFill>
                <a:latin typeface="Nunito"/>
                <a:ea typeface="Nunito"/>
                <a:cs typeface="Nunito"/>
                <a:sym typeface="Nunito"/>
              </a:rPr>
              <a:t>24.16 minutes</a:t>
            </a:r>
            <a:endParaRPr sz="1300">
              <a:solidFill>
                <a:srgbClr val="1974D2"/>
              </a:solidFill>
              <a:latin typeface="Nunito"/>
              <a:ea typeface="Nunito"/>
              <a:cs typeface="Nunito"/>
              <a:sym typeface="Nunito"/>
            </a:endParaRPr>
          </a:p>
          <a:p>
            <a:pPr indent="-311150" lvl="0" marL="457200" rtl="0" algn="l">
              <a:lnSpc>
                <a:spcPct val="150000"/>
              </a:lnSpc>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The most frequent customers (Id): </a:t>
            </a:r>
            <a:r>
              <a:rPr lang="en" sz="1300">
                <a:solidFill>
                  <a:srgbClr val="1974D2"/>
                </a:solidFill>
                <a:latin typeface="Nunito"/>
                <a:ea typeface="Nunito"/>
                <a:cs typeface="Nunito"/>
                <a:sym typeface="Nunito"/>
              </a:rPr>
              <a:t>52832 (13 Orders), 47440 (10), 83287 (9), 250494 (8), 259341(7) </a:t>
            </a:r>
            <a:endParaRPr sz="1300">
              <a:solidFill>
                <a:srgbClr val="1974D2"/>
              </a:solidFill>
              <a:latin typeface="Nunito"/>
              <a:ea typeface="Nunito"/>
              <a:cs typeface="Nunito"/>
              <a:sym typeface="Nunito"/>
            </a:endParaRPr>
          </a:p>
          <a:p>
            <a:pPr indent="-311150" lvl="0" marL="457200" rtl="0" algn="l">
              <a:lnSpc>
                <a:spcPct val="115000"/>
              </a:lnSpc>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Restaurants with an avg rating more than 4 and with at least 50 ratings : </a:t>
            </a:r>
            <a:r>
              <a:rPr lang="en" sz="1300">
                <a:solidFill>
                  <a:srgbClr val="1974D2"/>
                </a:solidFill>
                <a:latin typeface="Nunito"/>
                <a:ea typeface="Nunito"/>
                <a:cs typeface="Nunito"/>
                <a:sym typeface="Nunito"/>
              </a:rPr>
              <a:t>Shake Shack , The Meatball Shop, Blue Ribbon Sushi, Blue Ribbon Fried Chicken, RedFarm Broadway.</a:t>
            </a:r>
            <a:endParaRPr sz="1300">
              <a:solidFill>
                <a:srgbClr val="1974D2"/>
              </a:solidFill>
              <a:latin typeface="Nunito"/>
              <a:ea typeface="Nunito"/>
              <a:cs typeface="Nunito"/>
              <a:sym typeface="Nunito"/>
            </a:endParaRPr>
          </a:p>
          <a:p>
            <a:pPr indent="-311150" lvl="0" marL="457200" rtl="0" algn="l">
              <a:lnSpc>
                <a:spcPct val="150000"/>
              </a:lnSpc>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Net Revenue:</a:t>
            </a:r>
            <a:r>
              <a:rPr lang="en" sz="1300">
                <a:solidFill>
                  <a:srgbClr val="1974D2"/>
                </a:solidFill>
                <a:latin typeface="Nunito"/>
                <a:ea typeface="Nunito"/>
                <a:cs typeface="Nunito"/>
                <a:sym typeface="Nunito"/>
              </a:rPr>
              <a:t> $6166.3 from 1898 Orders</a:t>
            </a:r>
            <a:endParaRPr sz="1300">
              <a:solidFill>
                <a:srgbClr val="1974D2"/>
              </a:solidFill>
              <a:latin typeface="Nunito"/>
              <a:ea typeface="Nunito"/>
              <a:cs typeface="Nunito"/>
              <a:sym typeface="Nunito"/>
            </a:endParaRPr>
          </a:p>
          <a:p>
            <a:pPr indent="-311150" lvl="0" marL="457200" rtl="0" algn="l">
              <a:lnSpc>
                <a:spcPct val="150000"/>
              </a:lnSpc>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Percentage of Orders that take more than 60 mins from the time Order placed:</a:t>
            </a:r>
            <a:r>
              <a:rPr lang="en" sz="1300">
                <a:solidFill>
                  <a:srgbClr val="1974D2"/>
                </a:solidFill>
                <a:latin typeface="Nunito"/>
                <a:ea typeface="Nunito"/>
                <a:cs typeface="Nunito"/>
                <a:sym typeface="Nunito"/>
              </a:rPr>
              <a:t> 10.54%</a:t>
            </a:r>
            <a:endParaRPr sz="1300">
              <a:solidFill>
                <a:srgbClr val="1974D2"/>
              </a:solidFill>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8"/>
          <p:cNvSpPr txBox="1"/>
          <p:nvPr>
            <p:ph type="ctrTitle"/>
          </p:nvPr>
        </p:nvSpPr>
        <p:spPr>
          <a:xfrm>
            <a:off x="0" y="2820425"/>
            <a:ext cx="9144000" cy="581700"/>
          </a:xfrm>
          <a:prstGeom prst="rect">
            <a:avLst/>
          </a:prstGeom>
          <a:solidFill>
            <a:srgbClr val="0000FF"/>
          </a:solid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sz="3300">
                <a:solidFill>
                  <a:schemeClr val="lt1"/>
                </a:solidFill>
              </a:rPr>
              <a:t>APPENDIX</a:t>
            </a:r>
            <a:endParaRPr sz="33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g389172f4e0c_0_0"/>
          <p:cNvSpPr txBox="1"/>
          <p:nvPr/>
        </p:nvSpPr>
        <p:spPr>
          <a:xfrm>
            <a:off x="346575" y="349325"/>
            <a:ext cx="7481400" cy="57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2"/>
                </a:solidFill>
                <a:latin typeface="Nunito"/>
                <a:ea typeface="Nunito"/>
                <a:cs typeface="Nunito"/>
                <a:sym typeface="Nunito"/>
              </a:rPr>
              <a:t>Questions - Used for Data Analysis</a:t>
            </a:r>
            <a:endParaRPr sz="2400">
              <a:solidFill>
                <a:schemeClr val="dk2"/>
              </a:solidFill>
              <a:latin typeface="Nunito"/>
              <a:ea typeface="Nunito"/>
              <a:cs typeface="Nunito"/>
              <a:sym typeface="Nunito"/>
            </a:endParaRPr>
          </a:p>
        </p:txBody>
      </p:sp>
      <p:pic>
        <p:nvPicPr>
          <p:cNvPr id="247" name="Google Shape;247;g389172f4e0c_0_0"/>
          <p:cNvPicPr preferRelativeResize="0"/>
          <p:nvPr/>
        </p:nvPicPr>
        <p:blipFill>
          <a:blip r:embed="rId3">
            <a:alphaModFix/>
          </a:blip>
          <a:stretch>
            <a:fillRect/>
          </a:stretch>
        </p:blipFill>
        <p:spPr>
          <a:xfrm>
            <a:off x="152400" y="1368125"/>
            <a:ext cx="8839198" cy="169182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g389172f4e0c_0_8"/>
          <p:cNvPicPr preferRelativeResize="0"/>
          <p:nvPr/>
        </p:nvPicPr>
        <p:blipFill>
          <a:blip r:embed="rId3">
            <a:alphaModFix/>
          </a:blip>
          <a:stretch>
            <a:fillRect/>
          </a:stretch>
        </p:blipFill>
        <p:spPr>
          <a:xfrm>
            <a:off x="152400" y="152400"/>
            <a:ext cx="8839204" cy="37721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Contents / Agenda</a:t>
            </a:r>
            <a:endParaRPr>
              <a:solidFill>
                <a:srgbClr val="000000"/>
              </a:solidFill>
            </a:endParaRPr>
          </a:p>
        </p:txBody>
      </p:sp>
      <p:sp>
        <p:nvSpPr>
          <p:cNvPr id="113" name="Google Shape;113;p2"/>
          <p:cNvSpPr txBox="1"/>
          <p:nvPr>
            <p:ph idx="1" type="body"/>
          </p:nvPr>
        </p:nvSpPr>
        <p:spPr>
          <a:xfrm>
            <a:off x="202550" y="861975"/>
            <a:ext cx="8629800" cy="3706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000"/>
              </a:spcBef>
              <a:spcAft>
                <a:spcPts val="0"/>
              </a:spcAft>
              <a:buClr>
                <a:srgbClr val="000000"/>
              </a:buClr>
              <a:buSzPts val="1400"/>
              <a:buChar char="●"/>
            </a:pPr>
            <a:r>
              <a:rPr lang="en" sz="1400">
                <a:solidFill>
                  <a:srgbClr val="000000"/>
                </a:solidFill>
              </a:rPr>
              <a:t>Executive Summary</a:t>
            </a:r>
            <a:endParaRPr sz="1400">
              <a:solidFill>
                <a:srgbClr val="000000"/>
              </a:solidFill>
            </a:endParaRPr>
          </a:p>
          <a:p>
            <a:pPr indent="-317500" lvl="0" marL="457200" rtl="0" algn="l">
              <a:lnSpc>
                <a:spcPct val="115000"/>
              </a:lnSpc>
              <a:spcBef>
                <a:spcPts val="1000"/>
              </a:spcBef>
              <a:spcAft>
                <a:spcPts val="0"/>
              </a:spcAft>
              <a:buClr>
                <a:srgbClr val="000000"/>
              </a:buClr>
              <a:buSzPts val="1400"/>
              <a:buChar char="●"/>
            </a:pPr>
            <a:r>
              <a:rPr lang="en" sz="1400">
                <a:solidFill>
                  <a:srgbClr val="000000"/>
                </a:solidFill>
              </a:rPr>
              <a:t>Business Problem Overview and Solution Approach</a:t>
            </a:r>
            <a:endParaRPr sz="1400">
              <a:solidFill>
                <a:srgbClr val="000000"/>
              </a:solidFill>
            </a:endParaRPr>
          </a:p>
          <a:p>
            <a:pPr indent="-317500" lvl="0" marL="457200" rtl="0" algn="l">
              <a:lnSpc>
                <a:spcPct val="115000"/>
              </a:lnSpc>
              <a:spcBef>
                <a:spcPts val="1000"/>
              </a:spcBef>
              <a:spcAft>
                <a:spcPts val="0"/>
              </a:spcAft>
              <a:buClr>
                <a:srgbClr val="000000"/>
              </a:buClr>
              <a:buSzPts val="1400"/>
              <a:buChar char="●"/>
            </a:pPr>
            <a:r>
              <a:rPr lang="en" sz="1400">
                <a:solidFill>
                  <a:srgbClr val="000000"/>
                </a:solidFill>
              </a:rPr>
              <a:t>Data Overview</a:t>
            </a:r>
            <a:endParaRPr sz="1400">
              <a:solidFill>
                <a:srgbClr val="000000"/>
              </a:solidFill>
            </a:endParaRPr>
          </a:p>
          <a:p>
            <a:pPr indent="-317500" lvl="0" marL="457200" rtl="0" algn="l">
              <a:lnSpc>
                <a:spcPct val="115000"/>
              </a:lnSpc>
              <a:spcBef>
                <a:spcPts val="1000"/>
              </a:spcBef>
              <a:spcAft>
                <a:spcPts val="0"/>
              </a:spcAft>
              <a:buClr>
                <a:srgbClr val="000000"/>
              </a:buClr>
              <a:buSzPts val="1400"/>
              <a:buChar char="●"/>
            </a:pPr>
            <a:r>
              <a:rPr lang="en" sz="1400">
                <a:solidFill>
                  <a:srgbClr val="000000"/>
                </a:solidFill>
              </a:rPr>
              <a:t>EDA - Univariate Analysis</a:t>
            </a:r>
            <a:endParaRPr sz="1400">
              <a:solidFill>
                <a:srgbClr val="000000"/>
              </a:solidFill>
            </a:endParaRPr>
          </a:p>
          <a:p>
            <a:pPr indent="-317500" lvl="0" marL="457200" rtl="0" algn="l">
              <a:lnSpc>
                <a:spcPct val="115000"/>
              </a:lnSpc>
              <a:spcBef>
                <a:spcPts val="1000"/>
              </a:spcBef>
              <a:spcAft>
                <a:spcPts val="0"/>
              </a:spcAft>
              <a:buClr>
                <a:srgbClr val="000000"/>
              </a:buClr>
              <a:buSzPts val="1400"/>
              <a:buChar char="●"/>
            </a:pPr>
            <a:r>
              <a:rPr lang="en" sz="1400">
                <a:solidFill>
                  <a:srgbClr val="000000"/>
                </a:solidFill>
              </a:rPr>
              <a:t>EDA - Multivariate Analysis</a:t>
            </a:r>
            <a:endParaRPr sz="1400">
              <a:solidFill>
                <a:srgbClr val="000000"/>
              </a:solidFill>
            </a:endParaRPr>
          </a:p>
          <a:p>
            <a:pPr indent="-317500" lvl="0" marL="457200" rtl="0" algn="l">
              <a:lnSpc>
                <a:spcPct val="115000"/>
              </a:lnSpc>
              <a:spcBef>
                <a:spcPts val="1000"/>
              </a:spcBef>
              <a:spcAft>
                <a:spcPts val="0"/>
              </a:spcAft>
              <a:buClr>
                <a:srgbClr val="000000"/>
              </a:buClr>
              <a:buSzPts val="1400"/>
              <a:buChar char="●"/>
            </a:pPr>
            <a:r>
              <a:rPr lang="en" sz="1400">
                <a:solidFill>
                  <a:srgbClr val="000000"/>
                </a:solidFill>
              </a:rPr>
              <a:t>Appendix</a:t>
            </a:r>
            <a:endParaRPr sz="1400">
              <a:solidFill>
                <a:srgbClr val="000000"/>
              </a:solidFill>
            </a:endParaRPr>
          </a:p>
          <a:p>
            <a:pPr indent="0" lvl="0" marL="0" rtl="0" algn="l">
              <a:lnSpc>
                <a:spcPct val="115000"/>
              </a:lnSpc>
              <a:spcBef>
                <a:spcPts val="1000"/>
              </a:spcBef>
              <a:spcAft>
                <a:spcPts val="1000"/>
              </a:spcAft>
              <a:buSzPts val="1500"/>
              <a:buNone/>
            </a:pPr>
            <a:r>
              <a:t/>
            </a:r>
            <a:endParaRPr sz="140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g389172f4e0c_0_14"/>
          <p:cNvPicPr preferRelativeResize="0"/>
          <p:nvPr/>
        </p:nvPicPr>
        <p:blipFill>
          <a:blip r:embed="rId3">
            <a:alphaModFix/>
          </a:blip>
          <a:stretch>
            <a:fillRect/>
          </a:stretch>
        </p:blipFill>
        <p:spPr>
          <a:xfrm>
            <a:off x="152400" y="152400"/>
            <a:ext cx="8839204" cy="416495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g389172f4e0c_0_20"/>
          <p:cNvPicPr preferRelativeResize="0"/>
          <p:nvPr/>
        </p:nvPicPr>
        <p:blipFill>
          <a:blip r:embed="rId3">
            <a:alphaModFix/>
          </a:blip>
          <a:stretch>
            <a:fillRect/>
          </a:stretch>
        </p:blipFill>
        <p:spPr>
          <a:xfrm>
            <a:off x="152400" y="152400"/>
            <a:ext cx="8839204" cy="302552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g389172f4e0c_0_28"/>
          <p:cNvPicPr preferRelativeResize="0"/>
          <p:nvPr/>
        </p:nvPicPr>
        <p:blipFill>
          <a:blip r:embed="rId3">
            <a:alphaModFix/>
          </a:blip>
          <a:stretch>
            <a:fillRect/>
          </a:stretch>
        </p:blipFill>
        <p:spPr>
          <a:xfrm>
            <a:off x="152400" y="152400"/>
            <a:ext cx="8839202" cy="422809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g389172f4e0c_0_39"/>
          <p:cNvPicPr preferRelativeResize="0"/>
          <p:nvPr/>
        </p:nvPicPr>
        <p:blipFill>
          <a:blip r:embed="rId3">
            <a:alphaModFix/>
          </a:blip>
          <a:stretch>
            <a:fillRect/>
          </a:stretch>
        </p:blipFill>
        <p:spPr>
          <a:xfrm>
            <a:off x="152400" y="152400"/>
            <a:ext cx="7599432" cy="48387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g389172f4e0c_0_44"/>
          <p:cNvPicPr preferRelativeResize="0"/>
          <p:nvPr/>
        </p:nvPicPr>
        <p:blipFill>
          <a:blip r:embed="rId3">
            <a:alphaModFix/>
          </a:blip>
          <a:stretch>
            <a:fillRect/>
          </a:stretch>
        </p:blipFill>
        <p:spPr>
          <a:xfrm>
            <a:off x="152400" y="152400"/>
            <a:ext cx="8839204" cy="444118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g389172f4e0c_0_49"/>
          <p:cNvPicPr preferRelativeResize="0"/>
          <p:nvPr/>
        </p:nvPicPr>
        <p:blipFill>
          <a:blip r:embed="rId3">
            <a:alphaModFix/>
          </a:blip>
          <a:stretch>
            <a:fillRect/>
          </a:stretch>
        </p:blipFill>
        <p:spPr>
          <a:xfrm>
            <a:off x="152400" y="152400"/>
            <a:ext cx="3827006" cy="4838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g389172f4e0c_0_54"/>
          <p:cNvPicPr preferRelativeResize="0"/>
          <p:nvPr/>
        </p:nvPicPr>
        <p:blipFill>
          <a:blip r:embed="rId3">
            <a:alphaModFix/>
          </a:blip>
          <a:stretch>
            <a:fillRect/>
          </a:stretch>
        </p:blipFill>
        <p:spPr>
          <a:xfrm>
            <a:off x="152400" y="152400"/>
            <a:ext cx="5500209" cy="483869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g389172f4e0c_0_59"/>
          <p:cNvPicPr preferRelativeResize="0"/>
          <p:nvPr/>
        </p:nvPicPr>
        <p:blipFill>
          <a:blip r:embed="rId3">
            <a:alphaModFix/>
          </a:blip>
          <a:stretch>
            <a:fillRect/>
          </a:stretch>
        </p:blipFill>
        <p:spPr>
          <a:xfrm>
            <a:off x="152400" y="152400"/>
            <a:ext cx="8839204" cy="429012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g389172f4e0c_0_63"/>
          <p:cNvPicPr preferRelativeResize="0"/>
          <p:nvPr/>
        </p:nvPicPr>
        <p:blipFill>
          <a:blip r:embed="rId3">
            <a:alphaModFix/>
          </a:blip>
          <a:stretch>
            <a:fillRect/>
          </a:stretch>
        </p:blipFill>
        <p:spPr>
          <a:xfrm>
            <a:off x="152400" y="152400"/>
            <a:ext cx="5724511" cy="4838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g389172f4e0c_0_67"/>
          <p:cNvPicPr preferRelativeResize="0"/>
          <p:nvPr/>
        </p:nvPicPr>
        <p:blipFill>
          <a:blip r:embed="rId3">
            <a:alphaModFix/>
          </a:blip>
          <a:stretch>
            <a:fillRect/>
          </a:stretch>
        </p:blipFill>
        <p:spPr>
          <a:xfrm>
            <a:off x="152400" y="152400"/>
            <a:ext cx="6775142" cy="4838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g387f990aba1_0_257"/>
          <p:cNvSpPr txBox="1"/>
          <p:nvPr>
            <p:ph type="title"/>
          </p:nvPr>
        </p:nvSpPr>
        <p:spPr>
          <a:xfrm>
            <a:off x="226925" y="24052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Executive Summary </a:t>
            </a:r>
            <a:endParaRPr>
              <a:solidFill>
                <a:srgbClr val="000000"/>
              </a:solidFill>
            </a:endParaRPr>
          </a:p>
        </p:txBody>
      </p:sp>
      <p:sp>
        <p:nvSpPr>
          <p:cNvPr id="119" name="Google Shape;119;g387f990aba1_0_257"/>
          <p:cNvSpPr txBox="1"/>
          <p:nvPr>
            <p:ph idx="1" type="body"/>
          </p:nvPr>
        </p:nvSpPr>
        <p:spPr>
          <a:xfrm>
            <a:off x="425725" y="869800"/>
            <a:ext cx="8321700" cy="396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b="1" lang="en" sz="1400">
                <a:solidFill>
                  <a:srgbClr val="000000"/>
                </a:solidFill>
              </a:rPr>
              <a:t>Conclusions from EDA: </a:t>
            </a:r>
            <a:endParaRPr b="1" sz="1400">
              <a:solidFill>
                <a:srgbClr val="000000"/>
              </a:solidFill>
            </a:endParaRPr>
          </a:p>
          <a:p>
            <a:pPr indent="-317500" lvl="0" marL="457200" rtl="0" algn="l">
              <a:lnSpc>
                <a:spcPct val="115000"/>
              </a:lnSpc>
              <a:spcBef>
                <a:spcPts val="1000"/>
              </a:spcBef>
              <a:spcAft>
                <a:spcPts val="0"/>
              </a:spcAft>
              <a:buClr>
                <a:srgbClr val="000000"/>
              </a:buClr>
              <a:buSzPts val="1400"/>
              <a:buChar char="●"/>
            </a:pPr>
            <a:r>
              <a:rPr b="1" lang="en" sz="1400">
                <a:solidFill>
                  <a:srgbClr val="000000"/>
                </a:solidFill>
              </a:rPr>
              <a:t>Customer Behavior: </a:t>
            </a:r>
            <a:r>
              <a:rPr lang="en" sz="1300">
                <a:solidFill>
                  <a:schemeClr val="dk1"/>
                </a:solidFill>
              </a:rPr>
              <a:t>American, Japanese, Italian, Chinese, Mexican are the most popular cuisines, bringing in most of the sales (about  $5000).  Other cuisines have generated much less (about $1000) revenue. </a:t>
            </a:r>
            <a:endParaRPr b="1" sz="1300">
              <a:solidFill>
                <a:schemeClr val="dk1"/>
              </a:solidFill>
            </a:endParaRPr>
          </a:p>
          <a:p>
            <a:pPr indent="-317500" lvl="0" marL="457200" rtl="0" algn="l">
              <a:lnSpc>
                <a:spcPct val="115000"/>
              </a:lnSpc>
              <a:spcBef>
                <a:spcPts val="1000"/>
              </a:spcBef>
              <a:spcAft>
                <a:spcPts val="0"/>
              </a:spcAft>
              <a:buClr>
                <a:srgbClr val="000000"/>
              </a:buClr>
              <a:buSzPts val="1400"/>
              <a:buChar char="●"/>
            </a:pPr>
            <a:r>
              <a:rPr b="1" lang="en" sz="1300">
                <a:solidFill>
                  <a:schemeClr val="dk1"/>
                </a:solidFill>
              </a:rPr>
              <a:t>Seasonal Trends: </a:t>
            </a:r>
            <a:r>
              <a:rPr lang="en" sz="1300">
                <a:solidFill>
                  <a:schemeClr val="dk1"/>
                </a:solidFill>
              </a:rPr>
              <a:t>Customers order significantly more on weekends than weekdays, suggesting they prefer to order when they are at home than at work. </a:t>
            </a:r>
            <a:endParaRPr sz="1300">
              <a:solidFill>
                <a:schemeClr val="dk1"/>
              </a:solidFill>
            </a:endParaRPr>
          </a:p>
          <a:p>
            <a:pPr indent="-311150" lvl="0" marL="457200" rtl="0" algn="l">
              <a:lnSpc>
                <a:spcPct val="115000"/>
              </a:lnSpc>
              <a:spcBef>
                <a:spcPts val="1000"/>
              </a:spcBef>
              <a:spcAft>
                <a:spcPts val="0"/>
              </a:spcAft>
              <a:buClr>
                <a:schemeClr val="dk1"/>
              </a:buClr>
              <a:buSzPts val="1300"/>
              <a:buChar char="●"/>
            </a:pPr>
            <a:r>
              <a:rPr b="1" lang="en" sz="1300">
                <a:solidFill>
                  <a:schemeClr val="dk1"/>
                </a:solidFill>
              </a:rPr>
              <a:t>Customer Ratings:  </a:t>
            </a:r>
            <a:r>
              <a:rPr lang="en" sz="1300">
                <a:solidFill>
                  <a:schemeClr val="dk1"/>
                </a:solidFill>
              </a:rPr>
              <a:t>Restaurants </a:t>
            </a:r>
            <a:r>
              <a:rPr lang="en" sz="1300">
                <a:solidFill>
                  <a:srgbClr val="1974D2"/>
                </a:solidFill>
              </a:rPr>
              <a:t>Shake Shack, The Meatball Shop, Blue Ribbon Sushi, Blue Ribbon Fried Chicken, RedFarm Broadway</a:t>
            </a:r>
            <a:r>
              <a:rPr lang="en" sz="1300">
                <a:solidFill>
                  <a:schemeClr val="dk1"/>
                </a:solidFill>
              </a:rPr>
              <a:t> receive consistently higher ratings. Even though fewer customers order </a:t>
            </a:r>
            <a:r>
              <a:rPr lang="en" sz="1300">
                <a:solidFill>
                  <a:srgbClr val="1974D2"/>
                </a:solidFill>
              </a:rPr>
              <a:t>Spanish, Thai, Indian and Mexican </a:t>
            </a:r>
            <a:r>
              <a:rPr lang="en" sz="1300">
                <a:solidFill>
                  <a:schemeClr val="dk1"/>
                </a:solidFill>
              </a:rPr>
              <a:t>cuisines, they provide higher rating suggesting a higher customer satisfaction.</a:t>
            </a:r>
            <a:endParaRPr sz="1300">
              <a:solidFill>
                <a:schemeClr val="dk1"/>
              </a:solidFill>
            </a:endParaRPr>
          </a:p>
          <a:p>
            <a:pPr indent="-311150" lvl="0" marL="457200" rtl="0" algn="l">
              <a:lnSpc>
                <a:spcPct val="115000"/>
              </a:lnSpc>
              <a:spcBef>
                <a:spcPts val="1000"/>
              </a:spcBef>
              <a:spcAft>
                <a:spcPts val="0"/>
              </a:spcAft>
              <a:buClr>
                <a:schemeClr val="dk1"/>
              </a:buClr>
              <a:buSzPts val="1300"/>
              <a:buChar char="●"/>
            </a:pPr>
            <a:r>
              <a:rPr b="1" lang="en" sz="1300">
                <a:solidFill>
                  <a:schemeClr val="dk1"/>
                </a:solidFill>
              </a:rPr>
              <a:t>Data Quality: </a:t>
            </a:r>
            <a:r>
              <a:rPr lang="en" sz="1300">
                <a:solidFill>
                  <a:schemeClr val="dk1"/>
                </a:solidFill>
              </a:rPr>
              <a:t>A large portion of customers (38%) didn’t provide rating, this lack of feedback makes it hard to fully understand the customer satisfaction. Since there are no ratings below 3, its likely that dissatisfied customers are not providing any feedback.</a:t>
            </a:r>
            <a:endParaRPr sz="1400">
              <a:solidFill>
                <a:srgbClr val="00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g389172f4e0c_0_71"/>
          <p:cNvPicPr preferRelativeResize="0"/>
          <p:nvPr/>
        </p:nvPicPr>
        <p:blipFill>
          <a:blip r:embed="rId3">
            <a:alphaModFix/>
          </a:blip>
          <a:stretch>
            <a:fillRect/>
          </a:stretch>
        </p:blipFill>
        <p:spPr>
          <a:xfrm>
            <a:off x="152400" y="152400"/>
            <a:ext cx="4452340" cy="4838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g389172f4e0c_0_75"/>
          <p:cNvPicPr preferRelativeResize="0"/>
          <p:nvPr/>
        </p:nvPicPr>
        <p:blipFill>
          <a:blip r:embed="rId3">
            <a:alphaModFix/>
          </a:blip>
          <a:stretch>
            <a:fillRect/>
          </a:stretch>
        </p:blipFill>
        <p:spPr>
          <a:xfrm>
            <a:off x="152400" y="152400"/>
            <a:ext cx="3665121" cy="4838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g389172f4e0c_0_79"/>
          <p:cNvPicPr preferRelativeResize="0"/>
          <p:nvPr/>
        </p:nvPicPr>
        <p:blipFill>
          <a:blip r:embed="rId3">
            <a:alphaModFix/>
          </a:blip>
          <a:stretch>
            <a:fillRect/>
          </a:stretch>
        </p:blipFill>
        <p:spPr>
          <a:xfrm>
            <a:off x="152400" y="152400"/>
            <a:ext cx="8839203" cy="304765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g389172f4e0c_0_83"/>
          <p:cNvPicPr preferRelativeResize="0"/>
          <p:nvPr/>
        </p:nvPicPr>
        <p:blipFill>
          <a:blip r:embed="rId3">
            <a:alphaModFix/>
          </a:blip>
          <a:stretch>
            <a:fillRect/>
          </a:stretch>
        </p:blipFill>
        <p:spPr>
          <a:xfrm>
            <a:off x="152400" y="152400"/>
            <a:ext cx="5109817" cy="4838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g389172f4e0c_0_87"/>
          <p:cNvPicPr preferRelativeResize="0"/>
          <p:nvPr/>
        </p:nvPicPr>
        <p:blipFill>
          <a:blip r:embed="rId3">
            <a:alphaModFix/>
          </a:blip>
          <a:stretch>
            <a:fillRect/>
          </a:stretch>
        </p:blipFill>
        <p:spPr>
          <a:xfrm>
            <a:off x="152400" y="152400"/>
            <a:ext cx="7579450" cy="483870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g389172f4e0c_0_91"/>
          <p:cNvPicPr preferRelativeResize="0"/>
          <p:nvPr/>
        </p:nvPicPr>
        <p:blipFill>
          <a:blip r:embed="rId3">
            <a:alphaModFix/>
          </a:blip>
          <a:stretch>
            <a:fillRect/>
          </a:stretch>
        </p:blipFill>
        <p:spPr>
          <a:xfrm>
            <a:off x="152400" y="152400"/>
            <a:ext cx="8839204" cy="363408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g389172f4e0c_0_95"/>
          <p:cNvPicPr preferRelativeResize="0"/>
          <p:nvPr/>
        </p:nvPicPr>
        <p:blipFill>
          <a:blip r:embed="rId3">
            <a:alphaModFix/>
          </a:blip>
          <a:stretch>
            <a:fillRect/>
          </a:stretch>
        </p:blipFill>
        <p:spPr>
          <a:xfrm>
            <a:off x="152400" y="152400"/>
            <a:ext cx="7411860" cy="4838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g389172f4e0c_0_99"/>
          <p:cNvPicPr preferRelativeResize="0"/>
          <p:nvPr/>
        </p:nvPicPr>
        <p:blipFill>
          <a:blip r:embed="rId3">
            <a:alphaModFix/>
          </a:blip>
          <a:stretch>
            <a:fillRect/>
          </a:stretch>
        </p:blipFill>
        <p:spPr>
          <a:xfrm>
            <a:off x="152400" y="152400"/>
            <a:ext cx="7953178" cy="48387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g389172f4e0c_0_103"/>
          <p:cNvPicPr preferRelativeResize="0"/>
          <p:nvPr/>
        </p:nvPicPr>
        <p:blipFill>
          <a:blip r:embed="rId3">
            <a:alphaModFix/>
          </a:blip>
          <a:stretch>
            <a:fillRect/>
          </a:stretch>
        </p:blipFill>
        <p:spPr>
          <a:xfrm>
            <a:off x="152400" y="152400"/>
            <a:ext cx="7784489" cy="483869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g389172f4e0c_0_106"/>
          <p:cNvPicPr preferRelativeResize="0"/>
          <p:nvPr/>
        </p:nvPicPr>
        <p:blipFill>
          <a:blip r:embed="rId3">
            <a:alphaModFix/>
          </a:blip>
          <a:stretch>
            <a:fillRect/>
          </a:stretch>
        </p:blipFill>
        <p:spPr>
          <a:xfrm>
            <a:off x="152400" y="152400"/>
            <a:ext cx="8440934" cy="4838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g387f990aba1_0_252"/>
          <p:cNvSpPr txBox="1"/>
          <p:nvPr>
            <p:ph type="title"/>
          </p:nvPr>
        </p:nvSpPr>
        <p:spPr>
          <a:xfrm>
            <a:off x="226925" y="24052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Executive Summary </a:t>
            </a:r>
            <a:endParaRPr>
              <a:solidFill>
                <a:srgbClr val="000000"/>
              </a:solidFill>
            </a:endParaRPr>
          </a:p>
        </p:txBody>
      </p:sp>
      <p:sp>
        <p:nvSpPr>
          <p:cNvPr id="125" name="Google Shape;125;g387f990aba1_0_252"/>
          <p:cNvSpPr txBox="1"/>
          <p:nvPr>
            <p:ph idx="1" type="body"/>
          </p:nvPr>
        </p:nvSpPr>
        <p:spPr>
          <a:xfrm>
            <a:off x="425725" y="869800"/>
            <a:ext cx="8321700" cy="366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b="1" lang="en" sz="1400">
                <a:solidFill>
                  <a:srgbClr val="000000"/>
                </a:solidFill>
              </a:rPr>
              <a:t>Recommendations:</a:t>
            </a:r>
            <a:endParaRPr b="1" sz="1400">
              <a:solidFill>
                <a:srgbClr val="000000"/>
              </a:solidFill>
            </a:endParaRPr>
          </a:p>
          <a:p>
            <a:pPr indent="-311150" lvl="0" marL="457200" rtl="0" algn="l">
              <a:lnSpc>
                <a:spcPct val="115000"/>
              </a:lnSpc>
              <a:spcBef>
                <a:spcPts val="1000"/>
              </a:spcBef>
              <a:spcAft>
                <a:spcPts val="0"/>
              </a:spcAft>
              <a:buClr>
                <a:schemeClr val="dk1"/>
              </a:buClr>
              <a:buSzPts val="1300"/>
              <a:buChar char="●"/>
            </a:pPr>
            <a:r>
              <a:rPr b="1" lang="en" sz="1300">
                <a:solidFill>
                  <a:schemeClr val="dk1"/>
                </a:solidFill>
              </a:rPr>
              <a:t>Order demand: </a:t>
            </a:r>
            <a:r>
              <a:rPr lang="en" sz="1300">
                <a:solidFill>
                  <a:schemeClr val="dk1"/>
                </a:solidFill>
              </a:rPr>
              <a:t> Given </a:t>
            </a:r>
            <a:r>
              <a:rPr lang="en" sz="1300">
                <a:solidFill>
                  <a:schemeClr val="dk1"/>
                </a:solidFill>
              </a:rPr>
              <a:t>the</a:t>
            </a:r>
            <a:r>
              <a:rPr lang="en" sz="1300">
                <a:solidFill>
                  <a:schemeClr val="dk1"/>
                </a:solidFill>
              </a:rPr>
              <a:t> strong demand, optimize the resource  </a:t>
            </a:r>
            <a:r>
              <a:rPr lang="en" sz="1300">
                <a:solidFill>
                  <a:schemeClr val="dk1"/>
                </a:solidFill>
              </a:rPr>
              <a:t>allocation</a:t>
            </a:r>
            <a:r>
              <a:rPr lang="en" sz="1300">
                <a:solidFill>
                  <a:schemeClr val="dk1"/>
                </a:solidFill>
              </a:rPr>
              <a:t> and supplies to handle the order volume effectively on weekends. Find ways to attract more </a:t>
            </a:r>
            <a:r>
              <a:rPr lang="en" sz="1300">
                <a:solidFill>
                  <a:schemeClr val="dk1"/>
                </a:solidFill>
              </a:rPr>
              <a:t>customers</a:t>
            </a:r>
            <a:r>
              <a:rPr lang="en" sz="1300">
                <a:solidFill>
                  <a:schemeClr val="dk1"/>
                </a:solidFill>
              </a:rPr>
              <a:t> during the week, for example offering Weekday only deals or promotions..</a:t>
            </a:r>
            <a:endParaRPr sz="1300">
              <a:solidFill>
                <a:schemeClr val="dk1"/>
              </a:solidFill>
            </a:endParaRPr>
          </a:p>
          <a:p>
            <a:pPr indent="-311150" lvl="0" marL="457200" rtl="0" algn="l">
              <a:lnSpc>
                <a:spcPct val="115000"/>
              </a:lnSpc>
              <a:spcBef>
                <a:spcPts val="1000"/>
              </a:spcBef>
              <a:spcAft>
                <a:spcPts val="0"/>
              </a:spcAft>
              <a:buClr>
                <a:schemeClr val="dk1"/>
              </a:buClr>
              <a:buSzPts val="1300"/>
              <a:buChar char="●"/>
            </a:pPr>
            <a:r>
              <a:rPr b="1" lang="en" sz="1300">
                <a:solidFill>
                  <a:schemeClr val="dk1"/>
                </a:solidFill>
              </a:rPr>
              <a:t>Restaurant Options</a:t>
            </a:r>
            <a:r>
              <a:rPr lang="en" sz="1300">
                <a:solidFill>
                  <a:schemeClr val="dk1"/>
                </a:solidFill>
              </a:rPr>
              <a:t>: Given the strong demand for American, Japanese, Italian and Chinese, add more restaurants that serve these cuisines. Also, customers gave high rating for Spanish, Thai, Indian, and Mexican, add restaurants serving these cuisines. </a:t>
            </a:r>
            <a:endParaRPr sz="1300">
              <a:solidFill>
                <a:schemeClr val="dk1"/>
              </a:solidFill>
            </a:endParaRPr>
          </a:p>
          <a:p>
            <a:pPr indent="-311150" lvl="0" marL="457200" rtl="0" algn="l">
              <a:lnSpc>
                <a:spcPct val="115000"/>
              </a:lnSpc>
              <a:spcBef>
                <a:spcPts val="1000"/>
              </a:spcBef>
              <a:spcAft>
                <a:spcPts val="0"/>
              </a:spcAft>
              <a:buClr>
                <a:schemeClr val="dk1"/>
              </a:buClr>
              <a:buSzPts val="1300"/>
              <a:buChar char="●"/>
            </a:pPr>
            <a:r>
              <a:rPr b="1" lang="en" sz="1300">
                <a:solidFill>
                  <a:schemeClr val="dk1"/>
                </a:solidFill>
              </a:rPr>
              <a:t>Customers: </a:t>
            </a:r>
            <a:r>
              <a:rPr lang="en" sz="1300">
                <a:solidFill>
                  <a:schemeClr val="dk1"/>
                </a:solidFill>
              </a:rPr>
              <a:t>Give special discounts or offers to loyal customers to keep them coming back. Attract new customers to try the service with new customer only deals.  Encourage and incentivize the customers who provide genuine feedback.</a:t>
            </a:r>
            <a:endParaRPr sz="1300">
              <a:solidFill>
                <a:schemeClr val="dk1"/>
              </a:solidFill>
            </a:endParaRPr>
          </a:p>
          <a:p>
            <a:pPr indent="-311150" lvl="0" marL="457200" rtl="0" algn="l">
              <a:lnSpc>
                <a:spcPct val="115000"/>
              </a:lnSpc>
              <a:spcBef>
                <a:spcPts val="1000"/>
              </a:spcBef>
              <a:spcAft>
                <a:spcPts val="0"/>
              </a:spcAft>
              <a:buClr>
                <a:schemeClr val="dk1"/>
              </a:buClr>
              <a:buSzPts val="1300"/>
              <a:buChar char="●"/>
            </a:pPr>
            <a:r>
              <a:rPr b="1" lang="en" sz="1300">
                <a:solidFill>
                  <a:schemeClr val="dk1"/>
                </a:solidFill>
              </a:rPr>
              <a:t>Service Quality: </a:t>
            </a:r>
            <a:r>
              <a:rPr lang="en" sz="1300">
                <a:solidFill>
                  <a:schemeClr val="dk1"/>
                </a:solidFill>
              </a:rPr>
              <a:t>Customer satisfaction largely driven by food quality and delivery time. Explore opportunities with restaurants to improve the food preparation and delivery times. When loyal customers order, suggest them to try out other cuisines.</a:t>
            </a:r>
            <a:endParaRPr sz="1300">
              <a:solidFill>
                <a:schemeClr val="dk1"/>
              </a:solidFill>
            </a:endParaRPr>
          </a:p>
          <a:p>
            <a:pPr indent="0" lvl="0" marL="0" rtl="0" algn="l">
              <a:lnSpc>
                <a:spcPct val="115000"/>
              </a:lnSpc>
              <a:spcBef>
                <a:spcPts val="1000"/>
              </a:spcBef>
              <a:spcAft>
                <a:spcPts val="1000"/>
              </a:spcAft>
              <a:buClr>
                <a:srgbClr val="000000"/>
              </a:buClr>
              <a:buSzPts val="1500"/>
              <a:buFont typeface="Arial"/>
              <a:buNone/>
            </a:pPr>
            <a:r>
              <a:t/>
            </a:r>
            <a:endParaRPr sz="1400">
              <a:solidFill>
                <a:srgbClr val="00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g389172f4e0c_0_109"/>
          <p:cNvPicPr preferRelativeResize="0"/>
          <p:nvPr/>
        </p:nvPicPr>
        <p:blipFill>
          <a:blip r:embed="rId3">
            <a:alphaModFix/>
          </a:blip>
          <a:stretch>
            <a:fillRect/>
          </a:stretch>
        </p:blipFill>
        <p:spPr>
          <a:xfrm>
            <a:off x="152400" y="152400"/>
            <a:ext cx="6111678" cy="48387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g389172f4e0c_0_114"/>
          <p:cNvPicPr preferRelativeResize="0"/>
          <p:nvPr/>
        </p:nvPicPr>
        <p:blipFill>
          <a:blip r:embed="rId3">
            <a:alphaModFix/>
          </a:blip>
          <a:stretch>
            <a:fillRect/>
          </a:stretch>
        </p:blipFill>
        <p:spPr>
          <a:xfrm>
            <a:off x="152400" y="179905"/>
            <a:ext cx="8617098" cy="483870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g389172f4e0c_0_117"/>
          <p:cNvPicPr preferRelativeResize="0"/>
          <p:nvPr/>
        </p:nvPicPr>
        <p:blipFill>
          <a:blip r:embed="rId3">
            <a:alphaModFix/>
          </a:blip>
          <a:stretch>
            <a:fillRect/>
          </a:stretch>
        </p:blipFill>
        <p:spPr>
          <a:xfrm>
            <a:off x="152400" y="152400"/>
            <a:ext cx="8484296" cy="48387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g389172f4e0c_0_120"/>
          <p:cNvPicPr preferRelativeResize="0"/>
          <p:nvPr/>
        </p:nvPicPr>
        <p:blipFill>
          <a:blip r:embed="rId3">
            <a:alphaModFix/>
          </a:blip>
          <a:stretch>
            <a:fillRect/>
          </a:stretch>
        </p:blipFill>
        <p:spPr>
          <a:xfrm>
            <a:off x="152400" y="152400"/>
            <a:ext cx="8017521" cy="48386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g389172f4e0c_0_123"/>
          <p:cNvPicPr preferRelativeResize="0"/>
          <p:nvPr/>
        </p:nvPicPr>
        <p:blipFill>
          <a:blip r:embed="rId3">
            <a:alphaModFix/>
          </a:blip>
          <a:stretch>
            <a:fillRect/>
          </a:stretch>
        </p:blipFill>
        <p:spPr>
          <a:xfrm>
            <a:off x="152400" y="152400"/>
            <a:ext cx="8839204" cy="469151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id="382" name="Google Shape;382;g389172f4e0c_0_129"/>
          <p:cNvPicPr preferRelativeResize="0"/>
          <p:nvPr/>
        </p:nvPicPr>
        <p:blipFill>
          <a:blip r:embed="rId3">
            <a:alphaModFix/>
          </a:blip>
          <a:stretch>
            <a:fillRect/>
          </a:stretch>
        </p:blipFill>
        <p:spPr>
          <a:xfrm>
            <a:off x="152400" y="152400"/>
            <a:ext cx="8839204" cy="333196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g389172f4e0c_0_132"/>
          <p:cNvPicPr preferRelativeResize="0"/>
          <p:nvPr/>
        </p:nvPicPr>
        <p:blipFill>
          <a:blip r:embed="rId3">
            <a:alphaModFix/>
          </a:blip>
          <a:stretch>
            <a:fillRect/>
          </a:stretch>
        </p:blipFill>
        <p:spPr>
          <a:xfrm>
            <a:off x="152400" y="166153"/>
            <a:ext cx="8839204" cy="466993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pic>
        <p:nvPicPr>
          <p:cNvPr id="392" name="Google Shape;392;g389172f4e0c_0_135"/>
          <p:cNvPicPr preferRelativeResize="0"/>
          <p:nvPr/>
        </p:nvPicPr>
        <p:blipFill>
          <a:blip r:embed="rId3">
            <a:alphaModFix/>
          </a:blip>
          <a:stretch>
            <a:fillRect/>
          </a:stretch>
        </p:blipFill>
        <p:spPr>
          <a:xfrm>
            <a:off x="152400" y="152400"/>
            <a:ext cx="8839204" cy="3085953"/>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g389172f4e0c_0_150"/>
          <p:cNvPicPr preferRelativeResize="0"/>
          <p:nvPr/>
        </p:nvPicPr>
        <p:blipFill>
          <a:blip r:embed="rId3">
            <a:alphaModFix/>
          </a:blip>
          <a:stretch>
            <a:fillRect/>
          </a:stretch>
        </p:blipFill>
        <p:spPr>
          <a:xfrm>
            <a:off x="152400" y="152400"/>
            <a:ext cx="8839204" cy="333196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g389172f4e0c_0_155"/>
          <p:cNvPicPr preferRelativeResize="0"/>
          <p:nvPr/>
        </p:nvPicPr>
        <p:blipFill>
          <a:blip r:embed="rId3">
            <a:alphaModFix/>
          </a:blip>
          <a:stretch>
            <a:fillRect/>
          </a:stretch>
        </p:blipFill>
        <p:spPr>
          <a:xfrm>
            <a:off x="152400" y="152400"/>
            <a:ext cx="7194145" cy="48387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4"/>
          <p:cNvSpPr txBox="1"/>
          <p:nvPr/>
        </p:nvSpPr>
        <p:spPr>
          <a:xfrm>
            <a:off x="6285875" y="3054139"/>
            <a:ext cx="2745300" cy="14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To help optimizing the</a:t>
            </a:r>
            <a:endParaRPr sz="1300">
              <a:solidFill>
                <a:schemeClr val="dk2"/>
              </a:solidFill>
              <a:latin typeface="Nunito"/>
              <a:ea typeface="Nunito"/>
              <a:cs typeface="Nunito"/>
              <a:sym typeface="Nunito"/>
            </a:endParaRPr>
          </a:p>
          <a:p>
            <a:pPr indent="-266700" lvl="0" marL="274320" rtl="0" algn="l">
              <a:lnSpc>
                <a:spcPct val="115000"/>
              </a:lnSpc>
              <a:spcBef>
                <a:spcPts val="1000"/>
              </a:spcBef>
              <a:spcAft>
                <a:spcPts val="0"/>
              </a:spcAft>
              <a:buClr>
                <a:schemeClr val="dk2"/>
              </a:buClr>
              <a:buSzPts val="600"/>
              <a:buFont typeface="Nunito"/>
              <a:buChar char="●"/>
            </a:pPr>
            <a:r>
              <a:rPr lang="en" sz="1300">
                <a:solidFill>
                  <a:schemeClr val="dk2"/>
                </a:solidFill>
                <a:latin typeface="Nunito"/>
                <a:ea typeface="Nunito"/>
                <a:cs typeface="Nunito"/>
                <a:sym typeface="Nunito"/>
              </a:rPr>
              <a:t>Customer experience</a:t>
            </a:r>
            <a:endParaRPr sz="1300">
              <a:solidFill>
                <a:schemeClr val="dk2"/>
              </a:solidFill>
              <a:latin typeface="Nunito"/>
              <a:ea typeface="Nunito"/>
              <a:cs typeface="Nunito"/>
              <a:sym typeface="Nunito"/>
            </a:endParaRPr>
          </a:p>
          <a:p>
            <a:pPr indent="-266700" lvl="0" marL="274320" rtl="0" algn="l">
              <a:lnSpc>
                <a:spcPct val="115000"/>
              </a:lnSpc>
              <a:spcBef>
                <a:spcPts val="0"/>
              </a:spcBef>
              <a:spcAft>
                <a:spcPts val="0"/>
              </a:spcAft>
              <a:buClr>
                <a:schemeClr val="dk2"/>
              </a:buClr>
              <a:buSzPts val="600"/>
              <a:buFont typeface="Nunito"/>
              <a:buChar char="●"/>
            </a:pPr>
            <a:r>
              <a:rPr lang="en" sz="1300">
                <a:solidFill>
                  <a:schemeClr val="dk2"/>
                </a:solidFill>
                <a:latin typeface="Nunito"/>
                <a:ea typeface="Nunito"/>
                <a:cs typeface="Nunito"/>
                <a:sym typeface="Nunito"/>
              </a:rPr>
              <a:t>Operational priorities</a:t>
            </a:r>
            <a:endParaRPr sz="1300">
              <a:solidFill>
                <a:schemeClr val="dk2"/>
              </a:solidFill>
              <a:latin typeface="Nunito"/>
              <a:ea typeface="Nunito"/>
              <a:cs typeface="Nunito"/>
              <a:sym typeface="Nunito"/>
            </a:endParaRPr>
          </a:p>
        </p:txBody>
      </p:sp>
      <p:sp>
        <p:nvSpPr>
          <p:cNvPr id="131" name="Google Shape;131;p4"/>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Problem O</a:t>
            </a:r>
            <a:r>
              <a:rPr lang="en">
                <a:solidFill>
                  <a:srgbClr val="000000"/>
                </a:solidFill>
              </a:rPr>
              <a:t>ver</a:t>
            </a:r>
            <a:r>
              <a:rPr lang="en">
                <a:solidFill>
                  <a:srgbClr val="000000"/>
                </a:solidFill>
              </a:rPr>
              <a:t>view and Solution Approach</a:t>
            </a:r>
            <a:endParaRPr>
              <a:solidFill>
                <a:srgbClr val="000000"/>
              </a:solidFill>
            </a:endParaRPr>
          </a:p>
        </p:txBody>
      </p:sp>
      <p:sp>
        <p:nvSpPr>
          <p:cNvPr id="132" name="Google Shape;132;p4"/>
          <p:cNvSpPr txBox="1"/>
          <p:nvPr>
            <p:ph idx="1" type="body"/>
          </p:nvPr>
        </p:nvSpPr>
        <p:spPr>
          <a:xfrm>
            <a:off x="590850" y="861975"/>
            <a:ext cx="7962300" cy="69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b="1" lang="en" sz="1400">
                <a:solidFill>
                  <a:srgbClr val="000000"/>
                </a:solidFill>
              </a:rPr>
              <a:t>Business Problem:  </a:t>
            </a:r>
            <a:r>
              <a:rPr lang="en" sz="1400">
                <a:solidFill>
                  <a:srgbClr val="000000"/>
                </a:solidFill>
              </a:rPr>
              <a:t>To analyze the restaurant demand patterns in order to optimize the customer experience, and drive overall business growth.</a:t>
            </a:r>
            <a:endParaRPr sz="1400">
              <a:solidFill>
                <a:srgbClr val="000000"/>
              </a:solidFill>
            </a:endParaRPr>
          </a:p>
          <a:p>
            <a:pPr indent="0" lvl="0" marL="0" rtl="0" algn="l">
              <a:lnSpc>
                <a:spcPct val="115000"/>
              </a:lnSpc>
              <a:spcBef>
                <a:spcPts val="1000"/>
              </a:spcBef>
              <a:spcAft>
                <a:spcPts val="1000"/>
              </a:spcAft>
              <a:buClr>
                <a:srgbClr val="000000"/>
              </a:buClr>
              <a:buSzPts val="1500"/>
              <a:buFont typeface="Arial"/>
              <a:buNone/>
            </a:pPr>
            <a:r>
              <a:t/>
            </a:r>
            <a:endParaRPr sz="1400">
              <a:solidFill>
                <a:srgbClr val="000000"/>
              </a:solidFill>
            </a:endParaRPr>
          </a:p>
        </p:txBody>
      </p:sp>
      <p:sp>
        <p:nvSpPr>
          <p:cNvPr id="133" name="Google Shape;133;p4"/>
          <p:cNvSpPr txBox="1"/>
          <p:nvPr>
            <p:ph idx="1" type="body"/>
          </p:nvPr>
        </p:nvSpPr>
        <p:spPr>
          <a:xfrm>
            <a:off x="329700" y="1838738"/>
            <a:ext cx="4242300" cy="38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b="1" lang="en" sz="1400">
                <a:solidFill>
                  <a:srgbClr val="000000"/>
                </a:solidFill>
              </a:rPr>
              <a:t>Solution Approach:</a:t>
            </a:r>
            <a:endParaRPr b="1" sz="1400">
              <a:solidFill>
                <a:srgbClr val="000000"/>
              </a:solidFill>
            </a:endParaRPr>
          </a:p>
          <a:p>
            <a:pPr indent="0" lvl="0" marL="0" rtl="0" algn="l">
              <a:lnSpc>
                <a:spcPct val="115000"/>
              </a:lnSpc>
              <a:spcBef>
                <a:spcPts val="1000"/>
              </a:spcBef>
              <a:spcAft>
                <a:spcPts val="1000"/>
              </a:spcAft>
              <a:buClr>
                <a:srgbClr val="000000"/>
              </a:buClr>
              <a:buSzPts val="1500"/>
              <a:buFont typeface="Arial"/>
              <a:buNone/>
            </a:pPr>
            <a:r>
              <a:t/>
            </a:r>
            <a:endParaRPr sz="1400">
              <a:solidFill>
                <a:srgbClr val="000000"/>
              </a:solidFill>
            </a:endParaRPr>
          </a:p>
        </p:txBody>
      </p:sp>
      <p:sp>
        <p:nvSpPr>
          <p:cNvPr id="134" name="Google Shape;134;p4"/>
          <p:cNvSpPr txBox="1"/>
          <p:nvPr/>
        </p:nvSpPr>
        <p:spPr>
          <a:xfrm>
            <a:off x="585625" y="3054139"/>
            <a:ext cx="2558100" cy="13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To </a:t>
            </a:r>
            <a:r>
              <a:rPr lang="en" sz="1300">
                <a:solidFill>
                  <a:schemeClr val="dk2"/>
                </a:solidFill>
                <a:latin typeface="Nunito"/>
                <a:ea typeface="Nunito"/>
                <a:cs typeface="Nunito"/>
                <a:sym typeface="Nunito"/>
              </a:rPr>
              <a:t>identify key patterns in</a:t>
            </a:r>
            <a:endParaRPr sz="1300">
              <a:solidFill>
                <a:schemeClr val="dk2"/>
              </a:solidFill>
              <a:latin typeface="Nunito"/>
              <a:ea typeface="Nunito"/>
              <a:cs typeface="Nunito"/>
              <a:sym typeface="Nunito"/>
            </a:endParaRPr>
          </a:p>
          <a:p>
            <a:pPr indent="-266700" lvl="0" marL="274320" rtl="0" algn="l">
              <a:lnSpc>
                <a:spcPct val="115000"/>
              </a:lnSpc>
              <a:spcBef>
                <a:spcPts val="1000"/>
              </a:spcBef>
              <a:spcAft>
                <a:spcPts val="0"/>
              </a:spcAft>
              <a:buClr>
                <a:schemeClr val="dk2"/>
              </a:buClr>
              <a:buSzPts val="600"/>
              <a:buFont typeface="Nunito"/>
              <a:buChar char="●"/>
            </a:pPr>
            <a:r>
              <a:rPr lang="en" sz="1300">
                <a:solidFill>
                  <a:schemeClr val="dk2"/>
                </a:solidFill>
                <a:latin typeface="Nunito"/>
                <a:ea typeface="Nunito"/>
                <a:cs typeface="Nunito"/>
                <a:sym typeface="Nunito"/>
              </a:rPr>
              <a:t>Restaurant demand</a:t>
            </a:r>
            <a:endParaRPr sz="1300">
              <a:solidFill>
                <a:schemeClr val="dk2"/>
              </a:solidFill>
              <a:latin typeface="Nunito"/>
              <a:ea typeface="Nunito"/>
              <a:cs typeface="Nunito"/>
              <a:sym typeface="Nunito"/>
            </a:endParaRPr>
          </a:p>
          <a:p>
            <a:pPr indent="-266700" lvl="0" marL="274320" rtl="0" algn="l">
              <a:lnSpc>
                <a:spcPct val="115000"/>
              </a:lnSpc>
              <a:spcBef>
                <a:spcPts val="0"/>
              </a:spcBef>
              <a:spcAft>
                <a:spcPts val="0"/>
              </a:spcAft>
              <a:buClr>
                <a:schemeClr val="dk2"/>
              </a:buClr>
              <a:buSzPts val="600"/>
              <a:buFont typeface="Nunito"/>
              <a:buChar char="●"/>
            </a:pPr>
            <a:r>
              <a:rPr lang="en" sz="1300">
                <a:solidFill>
                  <a:schemeClr val="dk2"/>
                </a:solidFill>
                <a:latin typeface="Nunito"/>
                <a:ea typeface="Nunito"/>
                <a:cs typeface="Nunito"/>
                <a:sym typeface="Nunito"/>
              </a:rPr>
              <a:t>Customer behavior</a:t>
            </a:r>
            <a:endParaRPr sz="1300">
              <a:solidFill>
                <a:schemeClr val="dk2"/>
              </a:solidFill>
              <a:latin typeface="Nunito"/>
              <a:ea typeface="Nunito"/>
              <a:cs typeface="Nunito"/>
              <a:sym typeface="Nunito"/>
            </a:endParaRPr>
          </a:p>
          <a:p>
            <a:pPr indent="-266700" lvl="0" marL="274320" rtl="0" algn="l">
              <a:lnSpc>
                <a:spcPct val="115000"/>
              </a:lnSpc>
              <a:spcBef>
                <a:spcPts val="0"/>
              </a:spcBef>
              <a:spcAft>
                <a:spcPts val="0"/>
              </a:spcAft>
              <a:buClr>
                <a:schemeClr val="dk2"/>
              </a:buClr>
              <a:buSzPts val="600"/>
              <a:buFont typeface="Nunito"/>
              <a:buChar char="●"/>
            </a:pPr>
            <a:r>
              <a:rPr lang="en" sz="1300">
                <a:solidFill>
                  <a:schemeClr val="dk2"/>
                </a:solidFill>
                <a:latin typeface="Nunito"/>
                <a:ea typeface="Nunito"/>
                <a:cs typeface="Nunito"/>
                <a:sym typeface="Nunito"/>
              </a:rPr>
              <a:t>Operational metrics</a:t>
            </a:r>
            <a:endParaRPr sz="1300">
              <a:solidFill>
                <a:schemeClr val="dk2"/>
              </a:solidFill>
              <a:latin typeface="Nunito"/>
              <a:ea typeface="Nunito"/>
              <a:cs typeface="Nunito"/>
              <a:sym typeface="Nunito"/>
            </a:endParaRPr>
          </a:p>
          <a:p>
            <a:pPr indent="0" lvl="0" marL="0" rtl="0" algn="just">
              <a:spcBef>
                <a:spcPts val="0"/>
              </a:spcBef>
              <a:spcAft>
                <a:spcPts val="0"/>
              </a:spcAft>
              <a:buNone/>
            </a:pPr>
            <a:r>
              <a:t/>
            </a:r>
            <a:endParaRPr sz="1500">
              <a:solidFill>
                <a:schemeClr val="dk2"/>
              </a:solidFill>
              <a:latin typeface="Nunito"/>
              <a:ea typeface="Nunito"/>
              <a:cs typeface="Nunito"/>
              <a:sym typeface="Nunito"/>
            </a:endParaRPr>
          </a:p>
          <a:p>
            <a:pPr indent="0" lvl="0" marL="0" rtl="0" algn="just">
              <a:spcBef>
                <a:spcPts val="0"/>
              </a:spcBef>
              <a:spcAft>
                <a:spcPts val="0"/>
              </a:spcAft>
              <a:buNone/>
            </a:pPr>
            <a:r>
              <a:t/>
            </a:r>
            <a:endParaRPr sz="1500">
              <a:solidFill>
                <a:schemeClr val="dk2"/>
              </a:solidFill>
              <a:latin typeface="Nunito"/>
              <a:ea typeface="Nunito"/>
              <a:cs typeface="Nunito"/>
              <a:sym typeface="Nunito"/>
            </a:endParaRPr>
          </a:p>
        </p:txBody>
      </p:sp>
      <p:sp>
        <p:nvSpPr>
          <p:cNvPr id="135" name="Google Shape;135;p4"/>
          <p:cNvSpPr txBox="1"/>
          <p:nvPr/>
        </p:nvSpPr>
        <p:spPr>
          <a:xfrm>
            <a:off x="3540575" y="3054139"/>
            <a:ext cx="2745300" cy="13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To uncover </a:t>
            </a:r>
            <a:endParaRPr sz="1300">
              <a:solidFill>
                <a:schemeClr val="dk2"/>
              </a:solidFill>
              <a:latin typeface="Nunito"/>
              <a:ea typeface="Nunito"/>
              <a:cs typeface="Nunito"/>
              <a:sym typeface="Nunito"/>
            </a:endParaRPr>
          </a:p>
          <a:p>
            <a:pPr indent="-266700" lvl="0" marL="274320" rtl="0" algn="l">
              <a:lnSpc>
                <a:spcPct val="115000"/>
              </a:lnSpc>
              <a:spcBef>
                <a:spcPts val="1000"/>
              </a:spcBef>
              <a:spcAft>
                <a:spcPts val="0"/>
              </a:spcAft>
              <a:buClr>
                <a:schemeClr val="dk2"/>
              </a:buClr>
              <a:buSzPts val="600"/>
              <a:buFont typeface="Nunito"/>
              <a:buChar char="●"/>
            </a:pPr>
            <a:r>
              <a:rPr lang="en" sz="1300">
                <a:solidFill>
                  <a:schemeClr val="dk2"/>
                </a:solidFill>
                <a:latin typeface="Nunito"/>
                <a:ea typeface="Nunito"/>
                <a:cs typeface="Nunito"/>
                <a:sym typeface="Nunito"/>
              </a:rPr>
              <a:t>Demand drivers</a:t>
            </a:r>
            <a:endParaRPr sz="1300">
              <a:solidFill>
                <a:schemeClr val="dk2"/>
              </a:solidFill>
              <a:latin typeface="Nunito"/>
              <a:ea typeface="Nunito"/>
              <a:cs typeface="Nunito"/>
              <a:sym typeface="Nunito"/>
            </a:endParaRPr>
          </a:p>
          <a:p>
            <a:pPr indent="-266700" lvl="0" marL="274320" rtl="0" algn="l">
              <a:lnSpc>
                <a:spcPct val="115000"/>
              </a:lnSpc>
              <a:spcBef>
                <a:spcPts val="0"/>
              </a:spcBef>
              <a:spcAft>
                <a:spcPts val="0"/>
              </a:spcAft>
              <a:buClr>
                <a:schemeClr val="dk2"/>
              </a:buClr>
              <a:buSzPts val="600"/>
              <a:buFont typeface="Nunito"/>
              <a:buChar char="●"/>
            </a:pPr>
            <a:r>
              <a:rPr lang="en" sz="1300">
                <a:solidFill>
                  <a:schemeClr val="dk2"/>
                </a:solidFill>
                <a:latin typeface="Nunito"/>
                <a:ea typeface="Nunito"/>
                <a:cs typeface="Nunito"/>
                <a:sym typeface="Nunito"/>
              </a:rPr>
              <a:t>Rating correlations</a:t>
            </a:r>
            <a:endParaRPr sz="1300">
              <a:solidFill>
                <a:schemeClr val="dk2"/>
              </a:solidFill>
              <a:latin typeface="Nunito"/>
              <a:ea typeface="Nunito"/>
              <a:cs typeface="Nunito"/>
              <a:sym typeface="Nunito"/>
            </a:endParaRPr>
          </a:p>
          <a:p>
            <a:pPr indent="-266700" lvl="0" marL="274320" rtl="0" algn="l">
              <a:lnSpc>
                <a:spcPct val="115000"/>
              </a:lnSpc>
              <a:spcBef>
                <a:spcPts val="0"/>
              </a:spcBef>
              <a:spcAft>
                <a:spcPts val="0"/>
              </a:spcAft>
              <a:buClr>
                <a:schemeClr val="dk2"/>
              </a:buClr>
              <a:buSzPts val="600"/>
              <a:buFont typeface="Nunito"/>
              <a:buChar char="●"/>
            </a:pPr>
            <a:r>
              <a:rPr lang="en" sz="1300">
                <a:solidFill>
                  <a:schemeClr val="dk2"/>
                </a:solidFill>
                <a:latin typeface="Nunito"/>
                <a:ea typeface="Nunito"/>
                <a:cs typeface="Nunito"/>
                <a:sym typeface="Nunito"/>
              </a:rPr>
              <a:t>Delivery efficiency factors</a:t>
            </a:r>
            <a:endParaRPr sz="1300">
              <a:solidFill>
                <a:schemeClr val="dk2"/>
              </a:solidFill>
              <a:latin typeface="Nunito"/>
              <a:ea typeface="Nunito"/>
              <a:cs typeface="Nunito"/>
              <a:sym typeface="Nunito"/>
            </a:endParaRPr>
          </a:p>
          <a:p>
            <a:pPr indent="0" lvl="0" marL="0" rtl="0" algn="just">
              <a:spcBef>
                <a:spcPts val="0"/>
              </a:spcBef>
              <a:spcAft>
                <a:spcPts val="0"/>
              </a:spcAft>
              <a:buNone/>
            </a:pPr>
            <a:r>
              <a:t/>
            </a:r>
            <a:endParaRPr sz="1500">
              <a:solidFill>
                <a:schemeClr val="dk2"/>
              </a:solidFill>
              <a:latin typeface="Nunito"/>
              <a:ea typeface="Nunito"/>
              <a:cs typeface="Nunito"/>
              <a:sym typeface="Nunito"/>
            </a:endParaRPr>
          </a:p>
          <a:p>
            <a:pPr indent="0" lvl="0" marL="0" rtl="0" algn="just">
              <a:spcBef>
                <a:spcPts val="0"/>
              </a:spcBef>
              <a:spcAft>
                <a:spcPts val="0"/>
              </a:spcAft>
              <a:buNone/>
            </a:pPr>
            <a:r>
              <a:t/>
            </a:r>
            <a:endParaRPr sz="1500">
              <a:solidFill>
                <a:schemeClr val="dk2"/>
              </a:solidFill>
              <a:latin typeface="Nunito"/>
              <a:ea typeface="Nunito"/>
              <a:cs typeface="Nunito"/>
              <a:sym typeface="Nunito"/>
            </a:endParaRPr>
          </a:p>
        </p:txBody>
      </p:sp>
      <p:sp>
        <p:nvSpPr>
          <p:cNvPr id="136" name="Google Shape;136;p4"/>
          <p:cNvSpPr txBox="1"/>
          <p:nvPr/>
        </p:nvSpPr>
        <p:spPr>
          <a:xfrm>
            <a:off x="618475" y="2414059"/>
            <a:ext cx="2492400" cy="572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rgbClr val="FFFFFF"/>
                </a:solidFill>
                <a:latin typeface="Nunito"/>
                <a:ea typeface="Nunito"/>
                <a:cs typeface="Nunito"/>
                <a:sym typeface="Nunito"/>
              </a:rPr>
              <a:t>Exploratory Data Analysis</a:t>
            </a:r>
            <a:endParaRPr sz="1500">
              <a:solidFill>
                <a:srgbClr val="FFFFFF"/>
              </a:solidFill>
              <a:latin typeface="Nunito"/>
              <a:ea typeface="Nunito"/>
              <a:cs typeface="Nunito"/>
              <a:sym typeface="Nunito"/>
            </a:endParaRPr>
          </a:p>
        </p:txBody>
      </p:sp>
      <p:sp>
        <p:nvSpPr>
          <p:cNvPr id="137" name="Google Shape;137;p4"/>
          <p:cNvSpPr txBox="1"/>
          <p:nvPr/>
        </p:nvSpPr>
        <p:spPr>
          <a:xfrm>
            <a:off x="3452175" y="2414059"/>
            <a:ext cx="2492400" cy="5727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1500">
                <a:solidFill>
                  <a:srgbClr val="FFFFFF"/>
                </a:solidFill>
                <a:latin typeface="Nunito"/>
                <a:ea typeface="Nunito"/>
                <a:cs typeface="Nunito"/>
                <a:sym typeface="Nunito"/>
              </a:rPr>
              <a:t>Statistical analysis &amp; Visualization</a:t>
            </a:r>
            <a:endParaRPr b="1" sz="1500">
              <a:solidFill>
                <a:srgbClr val="FFFFFF"/>
              </a:solidFill>
              <a:latin typeface="Nunito"/>
              <a:ea typeface="Nunito"/>
              <a:cs typeface="Nunito"/>
              <a:sym typeface="Nunito"/>
            </a:endParaRPr>
          </a:p>
        </p:txBody>
      </p:sp>
      <p:sp>
        <p:nvSpPr>
          <p:cNvPr id="138" name="Google Shape;138;p4"/>
          <p:cNvSpPr txBox="1"/>
          <p:nvPr/>
        </p:nvSpPr>
        <p:spPr>
          <a:xfrm>
            <a:off x="6285875" y="2414059"/>
            <a:ext cx="2492400" cy="5727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1500">
                <a:solidFill>
                  <a:srgbClr val="FFFFFF"/>
                </a:solidFill>
                <a:latin typeface="Nunito"/>
                <a:ea typeface="Nunito"/>
                <a:cs typeface="Nunito"/>
                <a:sym typeface="Nunito"/>
              </a:rPr>
              <a:t>Actionable Recommendations</a:t>
            </a:r>
            <a:endParaRPr b="1" sz="1500">
              <a:solidFill>
                <a:srgbClr val="FFFFFF"/>
              </a:solidFill>
              <a:latin typeface="Nunito"/>
              <a:ea typeface="Nunito"/>
              <a:cs typeface="Nunito"/>
              <a:sym typeface="Nuni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6" name="Shape 406"/>
        <p:cNvGrpSpPr/>
        <p:nvPr/>
      </p:nvGrpSpPr>
      <p:grpSpPr>
        <a:xfrm>
          <a:off x="0" y="0"/>
          <a:ext cx="0" cy="0"/>
          <a:chOff x="0" y="0"/>
          <a:chExt cx="0" cy="0"/>
        </a:xfrm>
      </p:grpSpPr>
      <p:sp>
        <p:nvSpPr>
          <p:cNvPr id="407" name="Google Shape;407;g389172f4e0c_0_138"/>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Slide Header</a:t>
            </a:r>
            <a:endParaRPr>
              <a:solidFill>
                <a:srgbClr val="000000"/>
              </a:solidFill>
            </a:endParaRPr>
          </a:p>
        </p:txBody>
      </p:sp>
      <p:sp>
        <p:nvSpPr>
          <p:cNvPr id="408" name="Google Shape;408;g389172f4e0c_0_138"/>
          <p:cNvSpPr txBox="1"/>
          <p:nvPr>
            <p:ph idx="1" type="body"/>
          </p:nvPr>
        </p:nvSpPr>
        <p:spPr>
          <a:xfrm>
            <a:off x="202550" y="861975"/>
            <a:ext cx="8629800" cy="3706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000"/>
              </a:spcBef>
              <a:spcAft>
                <a:spcPts val="1000"/>
              </a:spcAft>
              <a:buClr>
                <a:srgbClr val="000000"/>
              </a:buClr>
              <a:buSzPts val="1400"/>
              <a:buChar char="●"/>
            </a:pPr>
            <a:r>
              <a:rPr lang="en" sz="1400">
                <a:solidFill>
                  <a:schemeClr val="dk1"/>
                </a:solidFill>
              </a:rPr>
              <a:t>Please add any other pointers (if needed)</a:t>
            </a:r>
            <a:endParaRPr sz="1400">
              <a:solidFill>
                <a:schemeClr val="dk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10"/>
          <p:cNvSpPr txBox="1"/>
          <p:nvPr>
            <p:ph type="title"/>
          </p:nvPr>
        </p:nvSpPr>
        <p:spPr>
          <a:xfrm>
            <a:off x="70129" y="6703219"/>
            <a:ext cx="15008700" cy="697800"/>
          </a:xfrm>
          <a:prstGeom prst="rect">
            <a:avLst/>
          </a:prstGeom>
          <a:noFill/>
          <a:ln>
            <a:noFill/>
          </a:ln>
        </p:spPr>
        <p:txBody>
          <a:bodyPr anchorCtr="0" anchor="t" bIns="0" lIns="0" spcFirstLastPara="1" rIns="0" wrap="square" tIns="12850">
            <a:noAutofit/>
          </a:bodyPr>
          <a:lstStyle/>
          <a:p>
            <a:pPr indent="0" lvl="0" marL="0" rtl="0" algn="l">
              <a:lnSpc>
                <a:spcPct val="100000"/>
              </a:lnSpc>
              <a:spcBef>
                <a:spcPts val="0"/>
              </a:spcBef>
              <a:spcAft>
                <a:spcPts val="0"/>
              </a:spcAft>
              <a:buSzPts val="2200"/>
              <a:buNone/>
            </a:pPr>
            <a:r>
              <a:t/>
            </a:r>
            <a:endParaRPr/>
          </a:p>
        </p:txBody>
      </p:sp>
      <p:sp>
        <p:nvSpPr>
          <p:cNvPr id="416" name="Google Shape;416;p10"/>
          <p:cNvSpPr txBox="1"/>
          <p:nvPr>
            <p:ph idx="4294967295"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5"/>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Data Overview</a:t>
            </a:r>
            <a:endParaRPr>
              <a:solidFill>
                <a:srgbClr val="000000"/>
              </a:solidFill>
            </a:endParaRPr>
          </a:p>
        </p:txBody>
      </p:sp>
      <p:sp>
        <p:nvSpPr>
          <p:cNvPr id="144" name="Google Shape;144;p5"/>
          <p:cNvSpPr txBox="1"/>
          <p:nvPr/>
        </p:nvSpPr>
        <p:spPr>
          <a:xfrm>
            <a:off x="904474" y="943441"/>
            <a:ext cx="1938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latin typeface="Nunito"/>
                <a:ea typeface="Nunito"/>
                <a:cs typeface="Nunito"/>
                <a:sym typeface="Nunito"/>
              </a:rPr>
              <a:t>Data Source</a:t>
            </a:r>
            <a:endParaRPr b="1">
              <a:solidFill>
                <a:schemeClr val="dk2"/>
              </a:solidFill>
              <a:latin typeface="Nunito"/>
              <a:ea typeface="Nunito"/>
              <a:cs typeface="Nunito"/>
              <a:sym typeface="Nunito"/>
            </a:endParaRPr>
          </a:p>
          <a:p>
            <a:pPr indent="0" lvl="0" marL="0" rtl="0" algn="l">
              <a:spcBef>
                <a:spcPts val="0"/>
              </a:spcBef>
              <a:spcAft>
                <a:spcPts val="0"/>
              </a:spcAft>
              <a:buNone/>
            </a:pPr>
            <a:r>
              <a:rPr lang="en" sz="1300">
                <a:solidFill>
                  <a:schemeClr val="dk2"/>
                </a:solidFill>
                <a:latin typeface="Nunito"/>
                <a:ea typeface="Nunito"/>
                <a:cs typeface="Nunito"/>
                <a:sym typeface="Nunito"/>
              </a:rPr>
              <a:t>foodhub_order.csv</a:t>
            </a:r>
            <a:endParaRPr sz="1300">
              <a:solidFill>
                <a:schemeClr val="dk2"/>
              </a:solidFill>
              <a:latin typeface="Nunito"/>
              <a:ea typeface="Nunito"/>
              <a:cs typeface="Nunito"/>
              <a:sym typeface="Nunito"/>
            </a:endParaRPr>
          </a:p>
        </p:txBody>
      </p:sp>
      <p:sp>
        <p:nvSpPr>
          <p:cNvPr id="145" name="Google Shape;145;p5"/>
          <p:cNvSpPr/>
          <p:nvPr/>
        </p:nvSpPr>
        <p:spPr>
          <a:xfrm>
            <a:off x="502175" y="1065241"/>
            <a:ext cx="402300" cy="329100"/>
          </a:xfrm>
          <a:prstGeom prst="can">
            <a:avLst>
              <a:gd fmla="val 25000" name="adj"/>
            </a:avLst>
          </a:pr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Nunito"/>
              <a:ea typeface="Nunito"/>
              <a:cs typeface="Nunito"/>
              <a:sym typeface="Nunito"/>
            </a:endParaRPr>
          </a:p>
        </p:txBody>
      </p:sp>
      <p:sp>
        <p:nvSpPr>
          <p:cNvPr id="146" name="Google Shape;146;p5"/>
          <p:cNvSpPr txBox="1"/>
          <p:nvPr/>
        </p:nvSpPr>
        <p:spPr>
          <a:xfrm>
            <a:off x="4783400" y="226125"/>
            <a:ext cx="1938000" cy="6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Nunito"/>
              <a:ea typeface="Nunito"/>
              <a:cs typeface="Nunito"/>
              <a:sym typeface="Nunito"/>
            </a:endParaRPr>
          </a:p>
        </p:txBody>
      </p:sp>
      <p:sp>
        <p:nvSpPr>
          <p:cNvPr id="147" name="Google Shape;147;p5"/>
          <p:cNvSpPr/>
          <p:nvPr/>
        </p:nvSpPr>
        <p:spPr>
          <a:xfrm>
            <a:off x="2937255" y="1065239"/>
            <a:ext cx="1828800" cy="5727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Nunito"/>
                <a:ea typeface="Nunito"/>
                <a:cs typeface="Nunito"/>
                <a:sym typeface="Nunito"/>
              </a:rPr>
              <a:t> </a:t>
            </a:r>
            <a:r>
              <a:rPr b="1" lang="en">
                <a:solidFill>
                  <a:schemeClr val="dk1"/>
                </a:solidFill>
                <a:latin typeface="Nunito"/>
                <a:ea typeface="Nunito"/>
                <a:cs typeface="Nunito"/>
                <a:sym typeface="Nunito"/>
              </a:rPr>
              <a:t>Size of the Data</a:t>
            </a:r>
            <a:endParaRPr b="1">
              <a:solidFill>
                <a:schemeClr val="dk1"/>
              </a:solidFill>
              <a:latin typeface="Nunito"/>
              <a:ea typeface="Nunito"/>
              <a:cs typeface="Nunito"/>
              <a:sym typeface="Nunito"/>
            </a:endParaRPr>
          </a:p>
          <a:p>
            <a:pPr indent="9144" lvl="0" marL="0" rtl="0" algn="ctr">
              <a:spcBef>
                <a:spcPts val="0"/>
              </a:spcBef>
              <a:spcAft>
                <a:spcPts val="0"/>
              </a:spcAft>
              <a:buNone/>
            </a:pPr>
            <a:r>
              <a:rPr lang="en" sz="1300">
                <a:solidFill>
                  <a:schemeClr val="dk1"/>
                </a:solidFill>
                <a:latin typeface="Nunito"/>
                <a:ea typeface="Nunito"/>
                <a:cs typeface="Nunito"/>
                <a:sym typeface="Nunito"/>
              </a:rPr>
              <a:t> 1898 rows |  9 cols</a:t>
            </a:r>
            <a:endParaRPr>
              <a:solidFill>
                <a:schemeClr val="lt1"/>
              </a:solidFill>
              <a:latin typeface="Nunito"/>
              <a:ea typeface="Nunito"/>
              <a:cs typeface="Nunito"/>
              <a:sym typeface="Nunito"/>
            </a:endParaRPr>
          </a:p>
        </p:txBody>
      </p:sp>
      <p:sp>
        <p:nvSpPr>
          <p:cNvPr id="148" name="Google Shape;148;p5"/>
          <p:cNvSpPr txBox="1"/>
          <p:nvPr/>
        </p:nvSpPr>
        <p:spPr>
          <a:xfrm>
            <a:off x="659400" y="1520666"/>
            <a:ext cx="1828800" cy="24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666666"/>
                </a:solidFill>
                <a:latin typeface="Nunito"/>
                <a:ea typeface="Nunito"/>
                <a:cs typeface="Nunito"/>
                <a:sym typeface="Nunito"/>
              </a:rPr>
              <a:t>Online orders made by Foodhub customers</a:t>
            </a:r>
            <a:endParaRPr sz="1000">
              <a:solidFill>
                <a:srgbClr val="666666"/>
              </a:solidFill>
              <a:latin typeface="Nunito"/>
              <a:ea typeface="Nunito"/>
              <a:cs typeface="Nunito"/>
              <a:sym typeface="Nunito"/>
            </a:endParaRPr>
          </a:p>
        </p:txBody>
      </p:sp>
      <p:pic>
        <p:nvPicPr>
          <p:cNvPr id="149" name="Google Shape;149;p5"/>
          <p:cNvPicPr preferRelativeResize="0"/>
          <p:nvPr/>
        </p:nvPicPr>
        <p:blipFill>
          <a:blip r:embed="rId3">
            <a:alphaModFix/>
          </a:blip>
          <a:stretch>
            <a:fillRect/>
          </a:stretch>
        </p:blipFill>
        <p:spPr>
          <a:xfrm>
            <a:off x="152400" y="1922366"/>
            <a:ext cx="8839204" cy="2861520"/>
          </a:xfrm>
          <a:prstGeom prst="rect">
            <a:avLst/>
          </a:prstGeom>
          <a:noFill/>
          <a:ln>
            <a:noFill/>
          </a:ln>
        </p:spPr>
      </p:pic>
      <p:sp>
        <p:nvSpPr>
          <p:cNvPr id="150" name="Google Shape;150;p5"/>
          <p:cNvSpPr txBox="1"/>
          <p:nvPr/>
        </p:nvSpPr>
        <p:spPr>
          <a:xfrm>
            <a:off x="5154167" y="1065250"/>
            <a:ext cx="2254800" cy="6378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178 restaurants</a:t>
            </a:r>
            <a:endParaRPr sz="1300">
              <a:solidFill>
                <a:schemeClr val="dk2"/>
              </a:solidFill>
              <a:latin typeface="Nunito"/>
              <a:ea typeface="Nunito"/>
              <a:cs typeface="Nunito"/>
              <a:sym typeface="Nunito"/>
            </a:endParaRPr>
          </a:p>
          <a:p>
            <a:pPr indent="-304800" lvl="0" marL="457200" rtl="0" algn="l">
              <a:lnSpc>
                <a:spcPct val="115000"/>
              </a:lnSpc>
              <a:spcBef>
                <a:spcPts val="0"/>
              </a:spcBef>
              <a:spcAft>
                <a:spcPts val="0"/>
              </a:spcAft>
              <a:buClr>
                <a:schemeClr val="dk2"/>
              </a:buClr>
              <a:buSzPts val="1200"/>
              <a:buFont typeface="Nunito"/>
              <a:buChar char="➔"/>
            </a:pPr>
            <a:r>
              <a:rPr lang="en" sz="1200">
                <a:solidFill>
                  <a:schemeClr val="dk2"/>
                </a:solidFill>
                <a:latin typeface="Nunito"/>
                <a:ea typeface="Nunito"/>
                <a:cs typeface="Nunito"/>
                <a:sym typeface="Nunito"/>
              </a:rPr>
              <a:t>14 cuisines</a:t>
            </a:r>
            <a:endParaRPr sz="1200">
              <a:solidFill>
                <a:schemeClr val="dk2"/>
              </a:solidFill>
              <a:latin typeface="Nunito"/>
              <a:ea typeface="Nunito"/>
              <a:cs typeface="Nunito"/>
              <a:sym typeface="Nunito"/>
            </a:endParaRPr>
          </a:p>
        </p:txBody>
      </p:sp>
      <p:sp>
        <p:nvSpPr>
          <p:cNvPr id="151" name="Google Shape;151;p5"/>
          <p:cNvSpPr txBox="1"/>
          <p:nvPr/>
        </p:nvSpPr>
        <p:spPr>
          <a:xfrm>
            <a:off x="7260667" y="972175"/>
            <a:ext cx="2254800" cy="8400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2"/>
              </a:buClr>
              <a:buSzPts val="1200"/>
              <a:buFont typeface="Nunito"/>
              <a:buChar char="➔"/>
            </a:pPr>
            <a:r>
              <a:rPr lang="en" sz="1200">
                <a:solidFill>
                  <a:schemeClr val="dk2"/>
                </a:solidFill>
                <a:latin typeface="Nunito"/>
                <a:ea typeface="Nunito"/>
                <a:cs typeface="Nunito"/>
                <a:sym typeface="Nunito"/>
              </a:rPr>
              <a:t>1200 customers</a:t>
            </a:r>
            <a:endParaRPr sz="1200">
              <a:solidFill>
                <a:schemeClr val="dk2"/>
              </a:solidFill>
              <a:latin typeface="Nunito"/>
              <a:ea typeface="Nunito"/>
              <a:cs typeface="Nunito"/>
              <a:sym typeface="Nunito"/>
            </a:endParaRPr>
          </a:p>
          <a:p>
            <a:pPr indent="-304800" lvl="0" marL="457200" rtl="0" algn="l">
              <a:lnSpc>
                <a:spcPct val="115000"/>
              </a:lnSpc>
              <a:spcBef>
                <a:spcPts val="0"/>
              </a:spcBef>
              <a:spcAft>
                <a:spcPts val="0"/>
              </a:spcAft>
              <a:buClr>
                <a:schemeClr val="dk2"/>
              </a:buClr>
              <a:buSzPts val="1200"/>
              <a:buFont typeface="Nunito"/>
              <a:buChar char="➔"/>
            </a:pPr>
            <a:r>
              <a:rPr lang="en" sz="1200">
                <a:solidFill>
                  <a:schemeClr val="dk2"/>
                </a:solidFill>
                <a:latin typeface="Nunito"/>
                <a:ea typeface="Nunito"/>
                <a:cs typeface="Nunito"/>
                <a:sym typeface="Nunito"/>
              </a:rPr>
              <a:t>1898 orders</a:t>
            </a:r>
            <a:endParaRPr sz="1200">
              <a:solidFill>
                <a:schemeClr val="dk2"/>
              </a:solidFill>
              <a:latin typeface="Nunito"/>
              <a:ea typeface="Nunito"/>
              <a:cs typeface="Nunito"/>
              <a:sym typeface="Nunito"/>
            </a:endParaRPr>
          </a:p>
          <a:p>
            <a:pPr indent="-304800" lvl="0" marL="457200" rtl="0" algn="l">
              <a:lnSpc>
                <a:spcPct val="115000"/>
              </a:lnSpc>
              <a:spcBef>
                <a:spcPts val="0"/>
              </a:spcBef>
              <a:spcAft>
                <a:spcPts val="0"/>
              </a:spcAft>
              <a:buClr>
                <a:schemeClr val="dk2"/>
              </a:buClr>
              <a:buSzPts val="1200"/>
              <a:buFont typeface="Nunito"/>
              <a:buChar char="➔"/>
            </a:pPr>
            <a:r>
              <a:rPr lang="en" sz="1200">
                <a:solidFill>
                  <a:schemeClr val="dk2"/>
                </a:solidFill>
                <a:latin typeface="Nunito"/>
                <a:ea typeface="Nunito"/>
                <a:cs typeface="Nunito"/>
                <a:sym typeface="Nunito"/>
              </a:rPr>
              <a:t>1162 ratings</a:t>
            </a:r>
            <a:endParaRPr sz="1200">
              <a:solidFill>
                <a:schemeClr val="dk2"/>
              </a:solidFill>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6"/>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EDA:</a:t>
            </a:r>
            <a:r>
              <a:rPr lang="en">
                <a:solidFill>
                  <a:srgbClr val="000000"/>
                </a:solidFill>
              </a:rPr>
              <a:t> Cuisine Type</a:t>
            </a:r>
            <a:endParaRPr>
              <a:solidFill>
                <a:srgbClr val="000000"/>
              </a:solidFill>
            </a:endParaRPr>
          </a:p>
        </p:txBody>
      </p:sp>
      <p:pic>
        <p:nvPicPr>
          <p:cNvPr id="157" name="Google Shape;157;p6"/>
          <p:cNvPicPr preferRelativeResize="0"/>
          <p:nvPr/>
        </p:nvPicPr>
        <p:blipFill>
          <a:blip r:embed="rId3">
            <a:alphaModFix/>
          </a:blip>
          <a:stretch>
            <a:fillRect/>
          </a:stretch>
        </p:blipFill>
        <p:spPr>
          <a:xfrm>
            <a:off x="331500" y="1715875"/>
            <a:ext cx="7910298" cy="3287426"/>
          </a:xfrm>
          <a:prstGeom prst="rect">
            <a:avLst/>
          </a:prstGeom>
          <a:noFill/>
          <a:ln>
            <a:noFill/>
          </a:ln>
        </p:spPr>
      </p:pic>
      <p:sp>
        <p:nvSpPr>
          <p:cNvPr id="158" name="Google Shape;158;p6"/>
          <p:cNvSpPr txBox="1"/>
          <p:nvPr/>
        </p:nvSpPr>
        <p:spPr>
          <a:xfrm>
            <a:off x="3432950" y="691350"/>
            <a:ext cx="4150800" cy="11175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2"/>
              </a:buClr>
              <a:buSzPts val="1200"/>
              <a:buFont typeface="Nunito"/>
              <a:buChar char="➔"/>
            </a:pPr>
            <a:r>
              <a:rPr lang="en" sz="1200">
                <a:solidFill>
                  <a:schemeClr val="dk2"/>
                </a:solidFill>
                <a:latin typeface="Nunito"/>
                <a:ea typeface="Nunito"/>
                <a:cs typeface="Nunito"/>
                <a:sym typeface="Nunito"/>
              </a:rPr>
              <a:t>Top 4 Ordered cuisines are: American, Japanese, Italian, and Chinese</a:t>
            </a:r>
            <a:endParaRPr sz="1200">
              <a:solidFill>
                <a:schemeClr val="dk2"/>
              </a:solidFill>
              <a:latin typeface="Nunito"/>
              <a:ea typeface="Nunito"/>
              <a:cs typeface="Nunito"/>
              <a:sym typeface="Nunito"/>
            </a:endParaRPr>
          </a:p>
          <a:p>
            <a:pPr indent="-304800" lvl="0" marL="457200" rtl="0" algn="l">
              <a:lnSpc>
                <a:spcPct val="115000"/>
              </a:lnSpc>
              <a:spcBef>
                <a:spcPts val="0"/>
              </a:spcBef>
              <a:spcAft>
                <a:spcPts val="0"/>
              </a:spcAft>
              <a:buClr>
                <a:schemeClr val="dk2"/>
              </a:buClr>
              <a:buSzPts val="1200"/>
              <a:buFont typeface="Nunito"/>
              <a:buChar char="➔"/>
            </a:pPr>
            <a:r>
              <a:rPr lang="en" sz="1200">
                <a:solidFill>
                  <a:schemeClr val="dk2"/>
                </a:solidFill>
                <a:latin typeface="Nunito"/>
                <a:ea typeface="Nunito"/>
                <a:cs typeface="Nunito"/>
                <a:sym typeface="Nunito"/>
              </a:rPr>
              <a:t>Top 4 </a:t>
            </a:r>
            <a:r>
              <a:rPr lang="en" sz="1200">
                <a:solidFill>
                  <a:schemeClr val="dk2"/>
                </a:solidFill>
                <a:latin typeface="Nunito"/>
                <a:ea typeface="Nunito"/>
                <a:cs typeface="Nunito"/>
                <a:sym typeface="Nunito"/>
              </a:rPr>
              <a:t>cuisines</a:t>
            </a:r>
            <a:r>
              <a:rPr lang="en" sz="1200">
                <a:solidFill>
                  <a:schemeClr val="dk2"/>
                </a:solidFill>
                <a:latin typeface="Nunito"/>
                <a:ea typeface="Nunito"/>
                <a:cs typeface="Nunito"/>
                <a:sym typeface="Nunito"/>
              </a:rPr>
              <a:t> make up 82% of total orders</a:t>
            </a:r>
            <a:endParaRPr sz="1200">
              <a:solidFill>
                <a:schemeClr val="dk2"/>
              </a:solidFill>
              <a:latin typeface="Nunito"/>
              <a:ea typeface="Nunito"/>
              <a:cs typeface="Nunito"/>
              <a:sym typeface="Nunito"/>
            </a:endParaRPr>
          </a:p>
          <a:p>
            <a:pPr indent="-304800" lvl="0" marL="457200" rtl="0" algn="l">
              <a:lnSpc>
                <a:spcPct val="115000"/>
              </a:lnSpc>
              <a:spcBef>
                <a:spcPts val="0"/>
              </a:spcBef>
              <a:spcAft>
                <a:spcPts val="0"/>
              </a:spcAft>
              <a:buClr>
                <a:schemeClr val="dk2"/>
              </a:buClr>
              <a:buSzPts val="1200"/>
              <a:buFont typeface="Nunito"/>
              <a:buChar char="➔"/>
            </a:pPr>
            <a:r>
              <a:rPr lang="en" sz="1200">
                <a:solidFill>
                  <a:schemeClr val="dk2"/>
                </a:solidFill>
                <a:latin typeface="Nunito"/>
                <a:ea typeface="Nunito"/>
                <a:cs typeface="Nunito"/>
                <a:sym typeface="Nunito"/>
              </a:rPr>
              <a:t>Least ordered </a:t>
            </a:r>
            <a:r>
              <a:rPr lang="en" sz="1200">
                <a:solidFill>
                  <a:schemeClr val="dk2"/>
                </a:solidFill>
                <a:latin typeface="Nunito"/>
                <a:ea typeface="Nunito"/>
                <a:cs typeface="Nunito"/>
                <a:sym typeface="Nunito"/>
              </a:rPr>
              <a:t>cuisine</a:t>
            </a:r>
            <a:r>
              <a:rPr lang="en" sz="1200">
                <a:solidFill>
                  <a:schemeClr val="dk2"/>
                </a:solidFill>
                <a:latin typeface="Nunito"/>
                <a:ea typeface="Nunito"/>
                <a:cs typeface="Nunito"/>
                <a:sym typeface="Nunito"/>
              </a:rPr>
              <a:t> is Vietnamese.</a:t>
            </a:r>
            <a:endParaRPr sz="1200">
              <a:solidFill>
                <a:schemeClr val="dk2"/>
              </a:solidFill>
              <a:latin typeface="Nunito"/>
              <a:ea typeface="Nunito"/>
              <a:cs typeface="Nunito"/>
              <a:sym typeface="Nunito"/>
            </a:endParaRPr>
          </a:p>
        </p:txBody>
      </p:sp>
      <p:sp>
        <p:nvSpPr>
          <p:cNvPr id="159" name="Google Shape;159;p6"/>
          <p:cNvSpPr txBox="1"/>
          <p:nvPr/>
        </p:nvSpPr>
        <p:spPr>
          <a:xfrm>
            <a:off x="465125" y="861975"/>
            <a:ext cx="2254800" cy="572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2"/>
              </a:buClr>
              <a:buSzPts val="1200"/>
              <a:buFont typeface="Nunito"/>
              <a:buChar char="➔"/>
            </a:pPr>
            <a:r>
              <a:rPr lang="en" sz="1200">
                <a:solidFill>
                  <a:schemeClr val="dk2"/>
                </a:solidFill>
                <a:latin typeface="Nunito"/>
                <a:ea typeface="Nunito"/>
                <a:cs typeface="Nunito"/>
                <a:sym typeface="Nunito"/>
              </a:rPr>
              <a:t>14 Cuisine types</a:t>
            </a:r>
            <a:endParaRPr sz="1200">
              <a:solidFill>
                <a:schemeClr val="dk2"/>
              </a:solidFill>
              <a:latin typeface="Nunito"/>
              <a:ea typeface="Nunito"/>
              <a:cs typeface="Nunito"/>
              <a:sym typeface="Nunito"/>
            </a:endParaRPr>
          </a:p>
          <a:p>
            <a:pPr indent="0" lvl="0" marL="457200" rtl="0" algn="l">
              <a:lnSpc>
                <a:spcPct val="115000"/>
              </a:lnSpc>
              <a:spcBef>
                <a:spcPts val="0"/>
              </a:spcBef>
              <a:spcAft>
                <a:spcPts val="0"/>
              </a:spcAft>
              <a:buNone/>
            </a:pPr>
            <a:r>
              <a:t/>
            </a:r>
            <a:endParaRPr sz="1200">
              <a:solidFill>
                <a:schemeClr val="dk2"/>
              </a:solidFill>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387f990aba1_0_53"/>
          <p:cNvSpPr txBox="1"/>
          <p:nvPr>
            <p:ph type="title"/>
          </p:nvPr>
        </p:nvSpPr>
        <p:spPr>
          <a:xfrm>
            <a:off x="202550" y="167404"/>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EDA:</a:t>
            </a:r>
            <a:r>
              <a:rPr lang="en">
                <a:solidFill>
                  <a:srgbClr val="000000"/>
                </a:solidFill>
              </a:rPr>
              <a:t> cost of the order</a:t>
            </a:r>
            <a:endParaRPr>
              <a:solidFill>
                <a:srgbClr val="000000"/>
              </a:solidFill>
            </a:endParaRPr>
          </a:p>
        </p:txBody>
      </p:sp>
      <p:sp>
        <p:nvSpPr>
          <p:cNvPr id="165" name="Google Shape;165;g387f990aba1_0_53"/>
          <p:cNvSpPr txBox="1"/>
          <p:nvPr/>
        </p:nvSpPr>
        <p:spPr>
          <a:xfrm>
            <a:off x="4328850" y="3164225"/>
            <a:ext cx="3321900" cy="11175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2"/>
              </a:buClr>
              <a:buSzPts val="1200"/>
              <a:buFont typeface="Nunito"/>
              <a:buChar char="➔"/>
            </a:pPr>
            <a:r>
              <a:rPr lang="en" sz="1200">
                <a:solidFill>
                  <a:schemeClr val="dk2"/>
                </a:solidFill>
                <a:latin typeface="Nunito"/>
                <a:ea typeface="Nunito"/>
                <a:cs typeface="Nunito"/>
                <a:sym typeface="Nunito"/>
              </a:rPr>
              <a:t>Order cost distribution shows a bi-modal pattern.</a:t>
            </a:r>
            <a:endParaRPr sz="1200">
              <a:solidFill>
                <a:schemeClr val="dk2"/>
              </a:solidFill>
              <a:latin typeface="Nunito"/>
              <a:ea typeface="Nunito"/>
              <a:cs typeface="Nunito"/>
              <a:sym typeface="Nunito"/>
            </a:endParaRPr>
          </a:p>
          <a:p>
            <a:pPr indent="-304800" lvl="0" marL="457200" rtl="0" algn="l">
              <a:lnSpc>
                <a:spcPct val="115000"/>
              </a:lnSpc>
              <a:spcBef>
                <a:spcPts val="0"/>
              </a:spcBef>
              <a:spcAft>
                <a:spcPts val="0"/>
              </a:spcAft>
              <a:buClr>
                <a:schemeClr val="dk2"/>
              </a:buClr>
              <a:buSzPts val="1200"/>
              <a:buFont typeface="Nunito"/>
              <a:buChar char="➔"/>
            </a:pPr>
            <a:r>
              <a:rPr lang="en" sz="1200">
                <a:solidFill>
                  <a:schemeClr val="dk2"/>
                </a:solidFill>
                <a:latin typeface="Nunito"/>
                <a:ea typeface="Nunito"/>
                <a:cs typeface="Nunito"/>
                <a:sym typeface="Nunito"/>
              </a:rPr>
              <a:t>Median order cost is closer to first quartile indicating right skewed data.</a:t>
            </a:r>
            <a:endParaRPr sz="1200">
              <a:solidFill>
                <a:schemeClr val="dk2"/>
              </a:solidFill>
              <a:latin typeface="Nunito"/>
              <a:ea typeface="Nunito"/>
              <a:cs typeface="Nunito"/>
              <a:sym typeface="Nunito"/>
            </a:endParaRPr>
          </a:p>
        </p:txBody>
      </p:sp>
      <p:sp>
        <p:nvSpPr>
          <p:cNvPr id="166" name="Google Shape;166;g387f990aba1_0_53"/>
          <p:cNvSpPr txBox="1"/>
          <p:nvPr/>
        </p:nvSpPr>
        <p:spPr>
          <a:xfrm>
            <a:off x="696700" y="1081350"/>
            <a:ext cx="2767200" cy="12393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2"/>
              </a:buClr>
              <a:buSzPts val="1200"/>
              <a:buFont typeface="Nunito"/>
              <a:buChar char="➔"/>
            </a:pPr>
            <a:r>
              <a:rPr lang="en" sz="1200">
                <a:solidFill>
                  <a:schemeClr val="dk2"/>
                </a:solidFill>
                <a:latin typeface="Nunito"/>
                <a:ea typeface="Nunito"/>
                <a:cs typeface="Nunito"/>
                <a:sym typeface="Nunito"/>
              </a:rPr>
              <a:t>1898 Orders</a:t>
            </a:r>
            <a:endParaRPr sz="1200">
              <a:solidFill>
                <a:schemeClr val="dk2"/>
              </a:solidFill>
              <a:latin typeface="Nunito"/>
              <a:ea typeface="Nunito"/>
              <a:cs typeface="Nunito"/>
              <a:sym typeface="Nunito"/>
            </a:endParaRPr>
          </a:p>
          <a:p>
            <a:pPr indent="-304800" lvl="0" marL="457200" rtl="0" algn="l">
              <a:lnSpc>
                <a:spcPct val="115000"/>
              </a:lnSpc>
              <a:spcBef>
                <a:spcPts val="0"/>
              </a:spcBef>
              <a:spcAft>
                <a:spcPts val="0"/>
              </a:spcAft>
              <a:buClr>
                <a:schemeClr val="dk2"/>
              </a:buClr>
              <a:buSzPts val="1200"/>
              <a:buFont typeface="Nunito"/>
              <a:buChar char="➔"/>
            </a:pPr>
            <a:r>
              <a:rPr b="1" lang="en" sz="1200">
                <a:solidFill>
                  <a:schemeClr val="dk2"/>
                </a:solidFill>
                <a:latin typeface="Nunito"/>
                <a:ea typeface="Nunito"/>
                <a:cs typeface="Nunito"/>
                <a:sym typeface="Nunito"/>
              </a:rPr>
              <a:t>Min</a:t>
            </a:r>
            <a:r>
              <a:rPr lang="en" sz="1200">
                <a:solidFill>
                  <a:schemeClr val="dk2"/>
                </a:solidFill>
                <a:latin typeface="Nunito"/>
                <a:ea typeface="Nunito"/>
                <a:cs typeface="Nunito"/>
                <a:sym typeface="Nunito"/>
              </a:rPr>
              <a:t>: $4.47, </a:t>
            </a:r>
            <a:r>
              <a:rPr b="1" lang="en" sz="1200">
                <a:solidFill>
                  <a:schemeClr val="dk2"/>
                </a:solidFill>
                <a:latin typeface="Nunito"/>
                <a:ea typeface="Nunito"/>
                <a:cs typeface="Nunito"/>
                <a:sym typeface="Nunito"/>
              </a:rPr>
              <a:t>Max</a:t>
            </a:r>
            <a:r>
              <a:rPr lang="en" sz="1200">
                <a:solidFill>
                  <a:schemeClr val="dk2"/>
                </a:solidFill>
                <a:latin typeface="Nunito"/>
                <a:ea typeface="Nunito"/>
                <a:cs typeface="Nunito"/>
                <a:sym typeface="Nunito"/>
              </a:rPr>
              <a:t>: $35.41</a:t>
            </a:r>
            <a:endParaRPr sz="1200">
              <a:solidFill>
                <a:schemeClr val="dk2"/>
              </a:solidFill>
              <a:latin typeface="Nunito"/>
              <a:ea typeface="Nunito"/>
              <a:cs typeface="Nunito"/>
              <a:sym typeface="Nunito"/>
            </a:endParaRPr>
          </a:p>
          <a:p>
            <a:pPr indent="-304800" lvl="0" marL="457200" rtl="0" algn="l">
              <a:lnSpc>
                <a:spcPct val="115000"/>
              </a:lnSpc>
              <a:spcBef>
                <a:spcPts val="0"/>
              </a:spcBef>
              <a:spcAft>
                <a:spcPts val="0"/>
              </a:spcAft>
              <a:buClr>
                <a:schemeClr val="dk2"/>
              </a:buClr>
              <a:buSzPts val="1200"/>
              <a:buFont typeface="Nunito"/>
              <a:buChar char="➔"/>
            </a:pPr>
            <a:r>
              <a:rPr b="1" lang="en" sz="1200">
                <a:solidFill>
                  <a:schemeClr val="dk2"/>
                </a:solidFill>
                <a:latin typeface="Nunito"/>
                <a:ea typeface="Nunito"/>
                <a:cs typeface="Nunito"/>
                <a:sym typeface="Nunito"/>
              </a:rPr>
              <a:t>Average</a:t>
            </a:r>
            <a:r>
              <a:rPr lang="en" sz="1200">
                <a:solidFill>
                  <a:schemeClr val="dk2"/>
                </a:solidFill>
                <a:latin typeface="Nunito"/>
                <a:ea typeface="Nunito"/>
                <a:cs typeface="Nunito"/>
                <a:sym typeface="Nunito"/>
              </a:rPr>
              <a:t>: $16.49</a:t>
            </a:r>
            <a:endParaRPr sz="1200">
              <a:solidFill>
                <a:schemeClr val="dk2"/>
              </a:solidFill>
              <a:latin typeface="Nunito"/>
              <a:ea typeface="Nunito"/>
              <a:cs typeface="Nunito"/>
              <a:sym typeface="Nunito"/>
            </a:endParaRPr>
          </a:p>
          <a:p>
            <a:pPr indent="-304800" lvl="0" marL="457200" rtl="0" algn="l">
              <a:lnSpc>
                <a:spcPct val="115000"/>
              </a:lnSpc>
              <a:spcBef>
                <a:spcPts val="0"/>
              </a:spcBef>
              <a:spcAft>
                <a:spcPts val="0"/>
              </a:spcAft>
              <a:buClr>
                <a:schemeClr val="dk2"/>
              </a:buClr>
              <a:buSzPts val="1200"/>
              <a:buFont typeface="Nunito"/>
              <a:buChar char="➔"/>
            </a:pPr>
            <a:r>
              <a:rPr b="1" lang="en" sz="1200">
                <a:solidFill>
                  <a:schemeClr val="dk2"/>
                </a:solidFill>
                <a:latin typeface="Nunito"/>
                <a:ea typeface="Nunito"/>
                <a:cs typeface="Nunito"/>
                <a:sym typeface="Nunito"/>
              </a:rPr>
              <a:t>Q1</a:t>
            </a:r>
            <a:r>
              <a:rPr lang="en" sz="1200">
                <a:solidFill>
                  <a:schemeClr val="dk2"/>
                </a:solidFill>
                <a:latin typeface="Nunito"/>
                <a:ea typeface="Nunito"/>
                <a:cs typeface="Nunito"/>
                <a:sym typeface="Nunito"/>
              </a:rPr>
              <a:t>: $12.08,  </a:t>
            </a:r>
            <a:r>
              <a:rPr b="1" lang="en" sz="1200">
                <a:solidFill>
                  <a:schemeClr val="dk2"/>
                </a:solidFill>
                <a:latin typeface="Nunito"/>
                <a:ea typeface="Nunito"/>
                <a:cs typeface="Nunito"/>
                <a:sym typeface="Nunito"/>
              </a:rPr>
              <a:t>Q3</a:t>
            </a:r>
            <a:r>
              <a:rPr lang="en" sz="1200">
                <a:solidFill>
                  <a:schemeClr val="dk2"/>
                </a:solidFill>
                <a:latin typeface="Nunito"/>
                <a:ea typeface="Nunito"/>
                <a:cs typeface="Nunito"/>
                <a:sym typeface="Nunito"/>
              </a:rPr>
              <a:t>: $22.29</a:t>
            </a:r>
            <a:endParaRPr sz="1200">
              <a:solidFill>
                <a:schemeClr val="dk2"/>
              </a:solidFill>
              <a:latin typeface="Nunito"/>
              <a:ea typeface="Nunito"/>
              <a:cs typeface="Nunito"/>
              <a:sym typeface="Nunito"/>
            </a:endParaRPr>
          </a:p>
          <a:p>
            <a:pPr indent="0" lvl="0" marL="457200" rtl="0" algn="l">
              <a:lnSpc>
                <a:spcPct val="115000"/>
              </a:lnSpc>
              <a:spcBef>
                <a:spcPts val="0"/>
              </a:spcBef>
              <a:spcAft>
                <a:spcPts val="0"/>
              </a:spcAft>
              <a:buNone/>
            </a:pPr>
            <a:r>
              <a:t/>
            </a:r>
            <a:endParaRPr sz="1200">
              <a:solidFill>
                <a:schemeClr val="dk2"/>
              </a:solidFill>
              <a:latin typeface="Nunito"/>
              <a:ea typeface="Nunito"/>
              <a:cs typeface="Nunito"/>
              <a:sym typeface="Nunito"/>
            </a:endParaRPr>
          </a:p>
        </p:txBody>
      </p:sp>
      <p:pic>
        <p:nvPicPr>
          <p:cNvPr id="167" name="Google Shape;167;g387f990aba1_0_53"/>
          <p:cNvPicPr preferRelativeResize="0"/>
          <p:nvPr/>
        </p:nvPicPr>
        <p:blipFill>
          <a:blip r:embed="rId3">
            <a:alphaModFix/>
          </a:blip>
          <a:stretch>
            <a:fillRect/>
          </a:stretch>
        </p:blipFill>
        <p:spPr>
          <a:xfrm>
            <a:off x="3871250" y="632700"/>
            <a:ext cx="5150602" cy="2346150"/>
          </a:xfrm>
          <a:prstGeom prst="rect">
            <a:avLst/>
          </a:prstGeom>
          <a:noFill/>
          <a:ln>
            <a:noFill/>
          </a:ln>
        </p:spPr>
      </p:pic>
      <p:pic>
        <p:nvPicPr>
          <p:cNvPr id="168" name="Google Shape;168;g387f990aba1_0_53"/>
          <p:cNvPicPr preferRelativeResize="0"/>
          <p:nvPr/>
        </p:nvPicPr>
        <p:blipFill rotWithShape="1">
          <a:blip r:embed="rId4">
            <a:alphaModFix/>
          </a:blip>
          <a:srcRect b="0" l="-9122" r="0" t="0"/>
          <a:stretch/>
        </p:blipFill>
        <p:spPr>
          <a:xfrm>
            <a:off x="202550" y="2905750"/>
            <a:ext cx="3485875" cy="1634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g387f990aba1_0_208"/>
          <p:cNvPicPr preferRelativeResize="0"/>
          <p:nvPr/>
        </p:nvPicPr>
        <p:blipFill>
          <a:blip r:embed="rId3">
            <a:alphaModFix/>
          </a:blip>
          <a:stretch>
            <a:fillRect/>
          </a:stretch>
        </p:blipFill>
        <p:spPr>
          <a:xfrm>
            <a:off x="3707700" y="589975"/>
            <a:ext cx="5288602" cy="1981775"/>
          </a:xfrm>
          <a:prstGeom prst="rect">
            <a:avLst/>
          </a:prstGeom>
          <a:noFill/>
          <a:ln>
            <a:noFill/>
          </a:ln>
        </p:spPr>
      </p:pic>
      <p:sp>
        <p:nvSpPr>
          <p:cNvPr id="174" name="Google Shape;174;g387f990aba1_0_208"/>
          <p:cNvSpPr txBox="1"/>
          <p:nvPr>
            <p:ph type="title"/>
          </p:nvPr>
        </p:nvSpPr>
        <p:spPr>
          <a:xfrm>
            <a:off x="165975" y="167404"/>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EDA: d</a:t>
            </a:r>
            <a:r>
              <a:rPr lang="en">
                <a:solidFill>
                  <a:srgbClr val="000000"/>
                </a:solidFill>
              </a:rPr>
              <a:t>ay of the week</a:t>
            </a:r>
            <a:endParaRPr>
              <a:solidFill>
                <a:srgbClr val="000000"/>
              </a:solidFill>
            </a:endParaRPr>
          </a:p>
        </p:txBody>
      </p:sp>
      <p:sp>
        <p:nvSpPr>
          <p:cNvPr id="175" name="Google Shape;175;g387f990aba1_0_208"/>
          <p:cNvSpPr txBox="1"/>
          <p:nvPr/>
        </p:nvSpPr>
        <p:spPr>
          <a:xfrm>
            <a:off x="266725" y="935129"/>
            <a:ext cx="3321900" cy="1519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2"/>
              </a:buClr>
              <a:buSzPts val="1200"/>
              <a:buFont typeface="Nunito"/>
              <a:buChar char="➔"/>
            </a:pPr>
            <a:r>
              <a:rPr lang="en" sz="1200">
                <a:solidFill>
                  <a:schemeClr val="dk2"/>
                </a:solidFill>
                <a:latin typeface="Nunito"/>
                <a:ea typeface="Nunito"/>
                <a:cs typeface="Nunito"/>
                <a:sym typeface="Nunito"/>
              </a:rPr>
              <a:t>2 types - Weekday, Weekend</a:t>
            </a:r>
            <a:endParaRPr sz="1200">
              <a:solidFill>
                <a:schemeClr val="dk2"/>
              </a:solidFill>
              <a:latin typeface="Nunito"/>
              <a:ea typeface="Nunito"/>
              <a:cs typeface="Nunito"/>
              <a:sym typeface="Nunito"/>
            </a:endParaRPr>
          </a:p>
          <a:p>
            <a:pPr indent="-304800" lvl="0" marL="457200" rtl="0" algn="l">
              <a:lnSpc>
                <a:spcPct val="115000"/>
              </a:lnSpc>
              <a:spcBef>
                <a:spcPts val="0"/>
              </a:spcBef>
              <a:spcAft>
                <a:spcPts val="0"/>
              </a:spcAft>
              <a:buClr>
                <a:schemeClr val="dk2"/>
              </a:buClr>
              <a:buSzPts val="1200"/>
              <a:buFont typeface="Nunito"/>
              <a:buChar char="➔"/>
            </a:pPr>
            <a:r>
              <a:rPr lang="en" sz="1200">
                <a:solidFill>
                  <a:schemeClr val="dk2"/>
                </a:solidFill>
                <a:latin typeface="Nunito"/>
                <a:ea typeface="Nunito"/>
                <a:cs typeface="Nunito"/>
                <a:sym typeface="Nunito"/>
              </a:rPr>
              <a:t>Weekend orders are significantly higher than Weekday orders.</a:t>
            </a:r>
            <a:endParaRPr sz="1200">
              <a:solidFill>
                <a:schemeClr val="dk2"/>
              </a:solidFill>
              <a:latin typeface="Nunito"/>
              <a:ea typeface="Nunito"/>
              <a:cs typeface="Nunito"/>
              <a:sym typeface="Nunito"/>
            </a:endParaRPr>
          </a:p>
          <a:p>
            <a:pPr indent="-304800" lvl="0" marL="457200" rtl="0" algn="l">
              <a:lnSpc>
                <a:spcPct val="115000"/>
              </a:lnSpc>
              <a:spcBef>
                <a:spcPts val="0"/>
              </a:spcBef>
              <a:spcAft>
                <a:spcPts val="0"/>
              </a:spcAft>
              <a:buClr>
                <a:schemeClr val="dk2"/>
              </a:buClr>
              <a:buSzPts val="1200"/>
              <a:buFont typeface="Nunito"/>
              <a:buChar char="➔"/>
            </a:pPr>
            <a:r>
              <a:rPr lang="en" sz="1200">
                <a:solidFill>
                  <a:schemeClr val="dk2"/>
                </a:solidFill>
                <a:latin typeface="Nunito"/>
                <a:ea typeface="Nunito"/>
                <a:cs typeface="Nunito"/>
                <a:sym typeface="Nunito"/>
              </a:rPr>
              <a:t>Weekend deliveries make up to 71% of total deliveries.</a:t>
            </a:r>
            <a:endParaRPr sz="1200">
              <a:solidFill>
                <a:schemeClr val="dk2"/>
              </a:solidFill>
              <a:latin typeface="Nunito"/>
              <a:ea typeface="Nunito"/>
              <a:cs typeface="Nunito"/>
              <a:sym typeface="Nunito"/>
            </a:endParaRPr>
          </a:p>
        </p:txBody>
      </p:sp>
      <p:pic>
        <p:nvPicPr>
          <p:cNvPr id="176" name="Google Shape;176;g387f990aba1_0_208"/>
          <p:cNvPicPr preferRelativeResize="0"/>
          <p:nvPr/>
        </p:nvPicPr>
        <p:blipFill>
          <a:blip r:embed="rId4">
            <a:alphaModFix/>
          </a:blip>
          <a:stretch>
            <a:fillRect/>
          </a:stretch>
        </p:blipFill>
        <p:spPr>
          <a:xfrm>
            <a:off x="165975" y="3070375"/>
            <a:ext cx="5285233" cy="1984248"/>
          </a:xfrm>
          <a:prstGeom prst="rect">
            <a:avLst/>
          </a:prstGeom>
          <a:noFill/>
          <a:ln>
            <a:noFill/>
          </a:ln>
        </p:spPr>
      </p:pic>
      <p:sp>
        <p:nvSpPr>
          <p:cNvPr id="177" name="Google Shape;177;g387f990aba1_0_208"/>
          <p:cNvSpPr txBox="1"/>
          <p:nvPr>
            <p:ph type="title"/>
          </p:nvPr>
        </p:nvSpPr>
        <p:spPr>
          <a:xfrm>
            <a:off x="165975" y="245492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EDA: rating</a:t>
            </a:r>
            <a:endParaRPr>
              <a:solidFill>
                <a:srgbClr val="000000"/>
              </a:solidFill>
            </a:endParaRPr>
          </a:p>
        </p:txBody>
      </p:sp>
      <p:sp>
        <p:nvSpPr>
          <p:cNvPr id="178" name="Google Shape;178;g387f990aba1_0_208"/>
          <p:cNvSpPr txBox="1"/>
          <p:nvPr/>
        </p:nvSpPr>
        <p:spPr>
          <a:xfrm>
            <a:off x="2037450" y="2649950"/>
            <a:ext cx="5058600" cy="7884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2"/>
              </a:buClr>
              <a:buSzPts val="1200"/>
              <a:buFont typeface="Nunito"/>
              <a:buChar char="➔"/>
            </a:pPr>
            <a:r>
              <a:rPr lang="en" sz="1200">
                <a:solidFill>
                  <a:schemeClr val="dk2"/>
                </a:solidFill>
                <a:latin typeface="Nunito"/>
                <a:ea typeface="Nunito"/>
                <a:cs typeface="Nunito"/>
                <a:sym typeface="Nunito"/>
              </a:rPr>
              <a:t>No. of ratings given: 1162 (~61%)</a:t>
            </a:r>
            <a:endParaRPr sz="1200">
              <a:solidFill>
                <a:schemeClr val="dk2"/>
              </a:solidFill>
              <a:latin typeface="Nunito"/>
              <a:ea typeface="Nunito"/>
              <a:cs typeface="Nunito"/>
              <a:sym typeface="Nunito"/>
            </a:endParaRPr>
          </a:p>
          <a:p>
            <a:pPr indent="-304800" lvl="0" marL="457200" rtl="0" algn="l">
              <a:lnSpc>
                <a:spcPct val="115000"/>
              </a:lnSpc>
              <a:spcBef>
                <a:spcPts val="0"/>
              </a:spcBef>
              <a:spcAft>
                <a:spcPts val="0"/>
              </a:spcAft>
              <a:buClr>
                <a:schemeClr val="dk2"/>
              </a:buClr>
              <a:buSzPts val="1200"/>
              <a:buFont typeface="Nunito"/>
              <a:buChar char="➔"/>
            </a:pPr>
            <a:r>
              <a:rPr lang="en" sz="1200">
                <a:solidFill>
                  <a:schemeClr val="dk2"/>
                </a:solidFill>
                <a:latin typeface="Nunito"/>
                <a:ea typeface="Nunito"/>
                <a:cs typeface="Nunito"/>
                <a:sym typeface="Nunito"/>
              </a:rPr>
              <a:t>Ratings not given: 736 (~39%)</a:t>
            </a:r>
            <a:endParaRPr sz="1200">
              <a:solidFill>
                <a:schemeClr val="dk2"/>
              </a:solidFill>
              <a:latin typeface="Nunito"/>
              <a:ea typeface="Nunito"/>
              <a:cs typeface="Nunito"/>
              <a:sym typeface="Nunito"/>
            </a:endParaRPr>
          </a:p>
          <a:p>
            <a:pPr indent="0" lvl="0" marL="457200" rtl="0" algn="l">
              <a:lnSpc>
                <a:spcPct val="115000"/>
              </a:lnSpc>
              <a:spcBef>
                <a:spcPts val="0"/>
              </a:spcBef>
              <a:spcAft>
                <a:spcPts val="0"/>
              </a:spcAft>
              <a:buNone/>
            </a:pPr>
            <a:r>
              <a:t/>
            </a:r>
            <a:endParaRPr sz="1200">
              <a:solidFill>
                <a:schemeClr val="dk2"/>
              </a:solidFill>
              <a:latin typeface="Nunito"/>
              <a:ea typeface="Nunito"/>
              <a:cs typeface="Nunito"/>
              <a:sym typeface="Nunito"/>
            </a:endParaRPr>
          </a:p>
        </p:txBody>
      </p:sp>
      <p:sp>
        <p:nvSpPr>
          <p:cNvPr id="179" name="Google Shape;179;g387f990aba1_0_208"/>
          <p:cNvSpPr txBox="1"/>
          <p:nvPr/>
        </p:nvSpPr>
        <p:spPr>
          <a:xfrm>
            <a:off x="5639375" y="3070375"/>
            <a:ext cx="3431100" cy="16941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2"/>
              </a:buClr>
              <a:buSzPts val="1200"/>
              <a:buFont typeface="Nunito"/>
              <a:buChar char="➔"/>
            </a:pPr>
            <a:r>
              <a:rPr lang="en" sz="1200">
                <a:solidFill>
                  <a:schemeClr val="dk2"/>
                </a:solidFill>
                <a:latin typeface="Nunito"/>
                <a:ea typeface="Nunito"/>
                <a:cs typeface="Nunito"/>
                <a:sym typeface="Nunito"/>
              </a:rPr>
              <a:t>Out of 1162 ratings received</a:t>
            </a:r>
            <a:endParaRPr sz="1200">
              <a:solidFill>
                <a:schemeClr val="dk2"/>
              </a:solidFill>
              <a:latin typeface="Nunito"/>
              <a:ea typeface="Nunito"/>
              <a:cs typeface="Nunito"/>
              <a:sym typeface="Nunito"/>
            </a:endParaRPr>
          </a:p>
          <a:p>
            <a:pPr indent="-304800" lvl="1" marL="914400" rtl="0" algn="l">
              <a:lnSpc>
                <a:spcPct val="115000"/>
              </a:lnSpc>
              <a:spcBef>
                <a:spcPts val="0"/>
              </a:spcBef>
              <a:spcAft>
                <a:spcPts val="0"/>
              </a:spcAft>
              <a:buClr>
                <a:schemeClr val="dk2"/>
              </a:buClr>
              <a:buSzPts val="1200"/>
              <a:buFont typeface="Nunito"/>
              <a:buChar char="◆"/>
            </a:pPr>
            <a:r>
              <a:rPr lang="en" sz="1200">
                <a:solidFill>
                  <a:schemeClr val="dk2"/>
                </a:solidFill>
                <a:latin typeface="Nunito"/>
                <a:ea typeface="Nunito"/>
                <a:cs typeface="Nunito"/>
                <a:sym typeface="Nunito"/>
              </a:rPr>
              <a:t>50.6% are rated  5 | 33.22% are rated 4 | 16.18% are rated 3</a:t>
            </a:r>
            <a:endParaRPr sz="1200">
              <a:solidFill>
                <a:schemeClr val="dk2"/>
              </a:solidFill>
              <a:latin typeface="Nunito"/>
              <a:ea typeface="Nunito"/>
              <a:cs typeface="Nunito"/>
              <a:sym typeface="Nunito"/>
            </a:endParaRPr>
          </a:p>
          <a:p>
            <a:pPr indent="-304800" lvl="0" marL="457200" rtl="0" algn="l">
              <a:lnSpc>
                <a:spcPct val="115000"/>
              </a:lnSpc>
              <a:spcBef>
                <a:spcPts val="0"/>
              </a:spcBef>
              <a:spcAft>
                <a:spcPts val="0"/>
              </a:spcAft>
              <a:buClr>
                <a:schemeClr val="dk2"/>
              </a:buClr>
              <a:buSzPts val="1200"/>
              <a:buFont typeface="Nunito"/>
              <a:buChar char="➔"/>
            </a:pPr>
            <a:r>
              <a:rPr lang="en" sz="1200">
                <a:solidFill>
                  <a:schemeClr val="dk2"/>
                </a:solidFill>
                <a:latin typeface="Nunito"/>
                <a:ea typeface="Nunito"/>
                <a:cs typeface="Nunito"/>
                <a:sym typeface="Nunito"/>
              </a:rPr>
              <a:t>There are no 1 or 2 ratings, possibly indicating the customers that are reasonably satisfied are reviewing, where as dissatisfied customers may not be giving feedback.</a:t>
            </a:r>
            <a:endParaRPr sz="1200">
              <a:solidFill>
                <a:schemeClr val="dk2"/>
              </a:solidFill>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name="Just Logo">
  <a:themeElements>
    <a:clrScheme name="Simple Light">
      <a:dk1>
        <a:srgbClr val="222222"/>
      </a:dk1>
      <a:lt1>
        <a:srgbClr val="FFFFFF"/>
      </a:lt1>
      <a:dk2>
        <a:srgbClr val="222222"/>
      </a:dk2>
      <a:lt2>
        <a:srgbClr val="0E39A9"/>
      </a:lt2>
      <a:accent1>
        <a:srgbClr val="FFAB40"/>
      </a:accent1>
      <a:accent2>
        <a:srgbClr val="6F4294"/>
      </a:accent2>
      <a:accent3>
        <a:srgbClr val="FFA000"/>
      </a:accent3>
      <a:accent4>
        <a:srgbClr val="FFAB40"/>
      </a:accent4>
      <a:accent5>
        <a:srgbClr val="FFDF00"/>
      </a:accent5>
      <a:accent6>
        <a:srgbClr val="1974D5"/>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Just Lo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